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43" r:id="rId2"/>
    <p:sldId id="577" r:id="rId3"/>
    <p:sldId id="506" r:id="rId4"/>
    <p:sldId id="566" r:id="rId5"/>
    <p:sldId id="567" r:id="rId6"/>
    <p:sldId id="510" r:id="rId7"/>
    <p:sldId id="579" r:id="rId8"/>
    <p:sldId id="549" r:id="rId9"/>
    <p:sldId id="592" r:id="rId10"/>
    <p:sldId id="431" r:id="rId11"/>
    <p:sldId id="499" r:id="rId12"/>
    <p:sldId id="489" r:id="rId13"/>
    <p:sldId id="546" r:id="rId14"/>
    <p:sldId id="423" r:id="rId15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80000"/>
      <a:buChar char="•"/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80000"/>
      <a:buChar char="•"/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80000"/>
      <a:buChar char="•"/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80000"/>
      <a:buChar char="•"/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80000"/>
      <a:buChar char="•"/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33CCFF"/>
    <a:srgbClr val="CC99FF"/>
    <a:srgbClr val="00B0F0"/>
    <a:srgbClr val="FF5050"/>
    <a:srgbClr val="0033CC"/>
    <a:srgbClr val="FFFF99"/>
    <a:srgbClr val="FFFF00"/>
    <a:srgbClr val="DDDDDD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8034" autoAdjust="0"/>
  </p:normalViewPr>
  <p:slideViewPr>
    <p:cSldViewPr snapToGrid="0">
      <p:cViewPr varScale="1">
        <p:scale>
          <a:sx n="70" d="100"/>
          <a:sy n="70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1AA3B-E340-441B-B558-695630A1EB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FA929D-A2F7-43BB-80FE-6F465B5673C8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  <a:latin typeface="Arial Black" pitchFamily="34" charset="0"/>
            </a:rPr>
            <a:t>IEEE Board of Directors</a:t>
          </a:r>
          <a:endParaRPr lang="en-US" sz="1600" b="1" dirty="0">
            <a:latin typeface="Arial Black" pitchFamily="34" charset="0"/>
          </a:endParaRPr>
        </a:p>
      </dgm:t>
    </dgm:pt>
    <dgm:pt modelId="{D9CE0C14-2730-465A-B716-45B1F09D89C7}" type="parTrans" cxnId="{3A720B87-34F1-44AB-8402-542734CCA8E5}">
      <dgm:prSet/>
      <dgm:spPr/>
      <dgm:t>
        <a:bodyPr/>
        <a:lstStyle/>
        <a:p>
          <a:endParaRPr lang="en-US"/>
        </a:p>
      </dgm:t>
    </dgm:pt>
    <dgm:pt modelId="{2C9126F7-B5BE-4464-9A6C-0F319A10BB95}" type="sibTrans" cxnId="{3A720B87-34F1-44AB-8402-542734CCA8E5}">
      <dgm:prSet/>
      <dgm:spPr/>
      <dgm:t>
        <a:bodyPr/>
        <a:lstStyle/>
        <a:p>
          <a:endParaRPr lang="en-US"/>
        </a:p>
      </dgm:t>
    </dgm:pt>
    <dgm:pt modelId="{2A92A0BE-EEE5-454E-8B98-CFF68B188E6F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Educational Activities Board </a:t>
          </a:r>
          <a:endParaRPr lang="en-US" b="1" dirty="0"/>
        </a:p>
      </dgm:t>
    </dgm:pt>
    <dgm:pt modelId="{24E45B12-5F36-4238-AAE3-16387EC2852C}" type="parTrans" cxnId="{EED3CF3C-647E-4DF6-8647-AA4D0F2F812D}">
      <dgm:prSet/>
      <dgm:spPr/>
      <dgm:t>
        <a:bodyPr/>
        <a:lstStyle/>
        <a:p>
          <a:endParaRPr lang="en-US"/>
        </a:p>
      </dgm:t>
    </dgm:pt>
    <dgm:pt modelId="{011F532E-4500-4500-9812-0FF7F1664167}" type="sibTrans" cxnId="{EED3CF3C-647E-4DF6-8647-AA4D0F2F812D}">
      <dgm:prSet/>
      <dgm:spPr/>
      <dgm:t>
        <a:bodyPr/>
        <a:lstStyle/>
        <a:p>
          <a:endParaRPr lang="en-US"/>
        </a:p>
      </dgm:t>
    </dgm:pt>
    <dgm:pt modelId="{6FDAB7D0-A14E-4691-BD07-838DD36EFC5F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Publication Services and Products Board</a:t>
          </a:r>
          <a:endParaRPr lang="en-US" b="1" dirty="0"/>
        </a:p>
      </dgm:t>
    </dgm:pt>
    <dgm:pt modelId="{A4BF53E6-A07A-4941-887D-2A5589975A56}" type="parTrans" cxnId="{9415FAA8-12F8-474A-B44D-BCD937826E4C}">
      <dgm:prSet/>
      <dgm:spPr/>
      <dgm:t>
        <a:bodyPr/>
        <a:lstStyle/>
        <a:p>
          <a:endParaRPr lang="en-US"/>
        </a:p>
      </dgm:t>
    </dgm:pt>
    <dgm:pt modelId="{FE7E899B-402F-46D6-AC26-3C4E8DD9DD5C}" type="sibTrans" cxnId="{9415FAA8-12F8-474A-B44D-BCD937826E4C}">
      <dgm:prSet/>
      <dgm:spPr/>
      <dgm:t>
        <a:bodyPr/>
        <a:lstStyle/>
        <a:p>
          <a:endParaRPr lang="en-US"/>
        </a:p>
      </dgm:t>
    </dgm:pt>
    <dgm:pt modelId="{63B902FA-9220-4F8E-BC89-71A67D3FD4D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Member and Geographic Activities Board</a:t>
          </a:r>
          <a:endParaRPr lang="en-US" b="1" dirty="0"/>
        </a:p>
      </dgm:t>
    </dgm:pt>
    <dgm:pt modelId="{1516193C-B488-4C9B-B9A2-EDEB33CDD5B3}" type="parTrans" cxnId="{85C90FB4-2BC7-4567-89C1-8A786D1D2E7C}">
      <dgm:prSet/>
      <dgm:spPr/>
      <dgm:t>
        <a:bodyPr/>
        <a:lstStyle/>
        <a:p>
          <a:endParaRPr lang="en-US"/>
        </a:p>
      </dgm:t>
    </dgm:pt>
    <dgm:pt modelId="{151959CC-98A1-4689-82C9-182DB5742C73}" type="sibTrans" cxnId="{85C90FB4-2BC7-4567-89C1-8A786D1D2E7C}">
      <dgm:prSet/>
      <dgm:spPr/>
      <dgm:t>
        <a:bodyPr/>
        <a:lstStyle/>
        <a:p>
          <a:endParaRPr lang="en-US"/>
        </a:p>
      </dgm:t>
    </dgm:pt>
    <dgm:pt modelId="{6897F92F-83AA-4E3A-ACE3-86045BEAAA00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Standards Board</a:t>
          </a:r>
          <a:endParaRPr lang="en-US" b="1" dirty="0"/>
        </a:p>
      </dgm:t>
    </dgm:pt>
    <dgm:pt modelId="{96C8977D-DE90-4ABF-88BA-0132538C2FA4}" type="parTrans" cxnId="{7A4AB7E3-A991-44DA-AAAB-DD27B9CCA1DE}">
      <dgm:prSet/>
      <dgm:spPr/>
      <dgm:t>
        <a:bodyPr/>
        <a:lstStyle/>
        <a:p>
          <a:endParaRPr lang="en-US"/>
        </a:p>
      </dgm:t>
    </dgm:pt>
    <dgm:pt modelId="{57768FEA-28BD-4443-BEA3-B32028506785}" type="sibTrans" cxnId="{7A4AB7E3-A991-44DA-AAAB-DD27B9CCA1DE}">
      <dgm:prSet/>
      <dgm:spPr/>
      <dgm:t>
        <a:bodyPr/>
        <a:lstStyle/>
        <a:p>
          <a:endParaRPr lang="en-US"/>
        </a:p>
      </dgm:t>
    </dgm:pt>
    <dgm:pt modelId="{ECECEF0E-F2CF-4C35-B120-A0DD1D2B8918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Technical Activities Board</a:t>
          </a:r>
          <a:endParaRPr lang="en-US" b="1" dirty="0"/>
        </a:p>
      </dgm:t>
    </dgm:pt>
    <dgm:pt modelId="{AD2277D8-271E-48FC-900B-96C5271D4202}" type="parTrans" cxnId="{95DE8727-3138-4D2A-978D-0874A1E8C3A0}">
      <dgm:prSet/>
      <dgm:spPr/>
      <dgm:t>
        <a:bodyPr/>
        <a:lstStyle/>
        <a:p>
          <a:endParaRPr lang="en-US"/>
        </a:p>
      </dgm:t>
    </dgm:pt>
    <dgm:pt modelId="{DD05D578-E6AF-4A08-8AEC-5F5B1D98AFF6}" type="sibTrans" cxnId="{95DE8727-3138-4D2A-978D-0874A1E8C3A0}">
      <dgm:prSet/>
      <dgm:spPr/>
      <dgm:t>
        <a:bodyPr/>
        <a:lstStyle/>
        <a:p>
          <a:endParaRPr lang="en-US"/>
        </a:p>
      </dgm:t>
    </dgm:pt>
    <dgm:pt modelId="{7A26946B-2797-4747-99A7-AC37D7D43745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imes New Roman" pitchFamily="18" charset="0"/>
            </a:rPr>
            <a:t>IEEE USA</a:t>
          </a:r>
          <a:endParaRPr lang="en-US" b="1" dirty="0"/>
        </a:p>
      </dgm:t>
    </dgm:pt>
    <dgm:pt modelId="{DB341599-A431-4F07-A05D-373A82E24EF3}" type="parTrans" cxnId="{6E1C30DC-0FB8-438A-A12A-6661053872B6}">
      <dgm:prSet/>
      <dgm:spPr/>
      <dgm:t>
        <a:bodyPr/>
        <a:lstStyle/>
        <a:p>
          <a:endParaRPr lang="en-US"/>
        </a:p>
      </dgm:t>
    </dgm:pt>
    <dgm:pt modelId="{C3D43348-A3B5-4128-9CBF-9EB579FFC42D}" type="sibTrans" cxnId="{6E1C30DC-0FB8-438A-A12A-6661053872B6}">
      <dgm:prSet/>
      <dgm:spPr/>
      <dgm:t>
        <a:bodyPr/>
        <a:lstStyle/>
        <a:p>
          <a:endParaRPr lang="en-US"/>
        </a:p>
      </dgm:t>
    </dgm:pt>
    <dgm:pt modelId="{D4FFFDD1-5A5A-4B91-8CC1-597D8B595815}" type="pres">
      <dgm:prSet presAssocID="{6721AA3B-E340-441B-B558-695630A1EB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A0356C-55EB-4EC8-B109-920C6558A62F}" type="pres">
      <dgm:prSet presAssocID="{0AFA929D-A2F7-43BB-80FE-6F465B5673C8}" presName="hierRoot1" presStyleCnt="0"/>
      <dgm:spPr/>
    </dgm:pt>
    <dgm:pt modelId="{E7A8B141-F31F-48EC-B728-BE81919E4AF0}" type="pres">
      <dgm:prSet presAssocID="{0AFA929D-A2F7-43BB-80FE-6F465B5673C8}" presName="composite" presStyleCnt="0"/>
      <dgm:spPr/>
    </dgm:pt>
    <dgm:pt modelId="{04574FBF-10C9-4EBD-BEEB-F81A5BF7363F}" type="pres">
      <dgm:prSet presAssocID="{0AFA929D-A2F7-43BB-80FE-6F465B5673C8}" presName="background" presStyleLbl="node0" presStyleIdx="0" presStyleCnt="1"/>
      <dgm:spPr/>
    </dgm:pt>
    <dgm:pt modelId="{ACC7BFAB-26DE-4565-9A82-4206B84BBF1E}" type="pres">
      <dgm:prSet presAssocID="{0AFA929D-A2F7-43BB-80FE-6F465B5673C8}" presName="text" presStyleLbl="fgAcc0" presStyleIdx="0" presStyleCnt="1" custScaleX="239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8952E4-CD1B-4C8A-8E4E-A93D2CDEA31E}" type="pres">
      <dgm:prSet presAssocID="{0AFA929D-A2F7-43BB-80FE-6F465B5673C8}" presName="hierChild2" presStyleCnt="0"/>
      <dgm:spPr/>
    </dgm:pt>
    <dgm:pt modelId="{1E0A1AD9-3B63-41C4-AD28-0CCD338FDF16}" type="pres">
      <dgm:prSet presAssocID="{24E45B12-5F36-4238-AAE3-16387EC2852C}" presName="Name10" presStyleLbl="parChTrans1D2" presStyleIdx="0" presStyleCnt="6"/>
      <dgm:spPr/>
      <dgm:t>
        <a:bodyPr/>
        <a:lstStyle/>
        <a:p>
          <a:endParaRPr lang="en-US"/>
        </a:p>
      </dgm:t>
    </dgm:pt>
    <dgm:pt modelId="{1E59FBC2-9A38-4596-A4E8-C424FC1D265E}" type="pres">
      <dgm:prSet presAssocID="{2A92A0BE-EEE5-454E-8B98-CFF68B188E6F}" presName="hierRoot2" presStyleCnt="0"/>
      <dgm:spPr/>
    </dgm:pt>
    <dgm:pt modelId="{A52E02A8-5220-4182-AC73-C2D9E51A7312}" type="pres">
      <dgm:prSet presAssocID="{2A92A0BE-EEE5-454E-8B98-CFF68B188E6F}" presName="composite2" presStyleCnt="0"/>
      <dgm:spPr/>
    </dgm:pt>
    <dgm:pt modelId="{AA04FA6E-57E6-4E87-94BE-93DA4B31F4F2}" type="pres">
      <dgm:prSet presAssocID="{2A92A0BE-EEE5-454E-8B98-CFF68B188E6F}" presName="background2" presStyleLbl="node2" presStyleIdx="0" presStyleCnt="6"/>
      <dgm:spPr/>
    </dgm:pt>
    <dgm:pt modelId="{F77EABBE-355D-4502-A40E-16599A360A45}" type="pres">
      <dgm:prSet presAssocID="{2A92A0BE-EEE5-454E-8B98-CFF68B188E6F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327A1-B3F0-41A9-8E10-BDCB299C2776}" type="pres">
      <dgm:prSet presAssocID="{2A92A0BE-EEE5-454E-8B98-CFF68B188E6F}" presName="hierChild3" presStyleCnt="0"/>
      <dgm:spPr/>
    </dgm:pt>
    <dgm:pt modelId="{1F23E576-DABF-4197-9418-3CE8CCF6EE6A}" type="pres">
      <dgm:prSet presAssocID="{A4BF53E6-A07A-4941-887D-2A5589975A56}" presName="Name10" presStyleLbl="parChTrans1D2" presStyleIdx="1" presStyleCnt="6"/>
      <dgm:spPr/>
      <dgm:t>
        <a:bodyPr/>
        <a:lstStyle/>
        <a:p>
          <a:endParaRPr lang="en-US"/>
        </a:p>
      </dgm:t>
    </dgm:pt>
    <dgm:pt modelId="{2F16C3CE-060A-46CF-94C1-76D70A852ADF}" type="pres">
      <dgm:prSet presAssocID="{6FDAB7D0-A14E-4691-BD07-838DD36EFC5F}" presName="hierRoot2" presStyleCnt="0"/>
      <dgm:spPr/>
    </dgm:pt>
    <dgm:pt modelId="{B87ED0E2-7BEC-42C0-B79B-A34F944EBEA6}" type="pres">
      <dgm:prSet presAssocID="{6FDAB7D0-A14E-4691-BD07-838DD36EFC5F}" presName="composite2" presStyleCnt="0"/>
      <dgm:spPr/>
    </dgm:pt>
    <dgm:pt modelId="{2FC67004-B5F7-4633-BD95-0FB3AC4499DE}" type="pres">
      <dgm:prSet presAssocID="{6FDAB7D0-A14E-4691-BD07-838DD36EFC5F}" presName="background2" presStyleLbl="node2" presStyleIdx="1" presStyleCnt="6"/>
      <dgm:spPr/>
    </dgm:pt>
    <dgm:pt modelId="{8569FEE3-76EE-4E1E-8068-83980EA231FD}" type="pres">
      <dgm:prSet presAssocID="{6FDAB7D0-A14E-4691-BD07-838DD36EFC5F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02D81-542F-4F25-A8B7-1861CFFC1BDE}" type="pres">
      <dgm:prSet presAssocID="{6FDAB7D0-A14E-4691-BD07-838DD36EFC5F}" presName="hierChild3" presStyleCnt="0"/>
      <dgm:spPr/>
    </dgm:pt>
    <dgm:pt modelId="{E4C89E2C-38D6-48F3-BBC1-0EB6933FF926}" type="pres">
      <dgm:prSet presAssocID="{1516193C-B488-4C9B-B9A2-EDEB33CDD5B3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7995A45-CADE-4148-9C68-8E0E004042EB}" type="pres">
      <dgm:prSet presAssocID="{63B902FA-9220-4F8E-BC89-71A67D3FD4DB}" presName="hierRoot2" presStyleCnt="0"/>
      <dgm:spPr/>
    </dgm:pt>
    <dgm:pt modelId="{C81BED95-6D46-494B-B693-2C8F3C5B1B3E}" type="pres">
      <dgm:prSet presAssocID="{63B902FA-9220-4F8E-BC89-71A67D3FD4DB}" presName="composite2" presStyleCnt="0"/>
      <dgm:spPr/>
    </dgm:pt>
    <dgm:pt modelId="{B8D07E1A-5D02-4D1A-AD0D-435D40A1CCA3}" type="pres">
      <dgm:prSet presAssocID="{63B902FA-9220-4F8E-BC89-71A67D3FD4DB}" presName="background2" presStyleLbl="node2" presStyleIdx="2" presStyleCnt="6"/>
      <dgm:spPr/>
    </dgm:pt>
    <dgm:pt modelId="{12D7E3A1-7BFF-450C-A455-465C77AF5776}" type="pres">
      <dgm:prSet presAssocID="{63B902FA-9220-4F8E-BC89-71A67D3FD4DB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B7944D-A2C0-40C6-A936-E67DDC2C9A3C}" type="pres">
      <dgm:prSet presAssocID="{63B902FA-9220-4F8E-BC89-71A67D3FD4DB}" presName="hierChild3" presStyleCnt="0"/>
      <dgm:spPr/>
    </dgm:pt>
    <dgm:pt modelId="{C295217F-4918-495A-A14B-9847E890410D}" type="pres">
      <dgm:prSet presAssocID="{96C8977D-DE90-4ABF-88BA-0132538C2FA4}" presName="Name10" presStyleLbl="parChTrans1D2" presStyleIdx="3" presStyleCnt="6"/>
      <dgm:spPr/>
      <dgm:t>
        <a:bodyPr/>
        <a:lstStyle/>
        <a:p>
          <a:endParaRPr lang="en-US"/>
        </a:p>
      </dgm:t>
    </dgm:pt>
    <dgm:pt modelId="{DF8A1671-CD2E-43C3-A67E-9BDEDC80D359}" type="pres">
      <dgm:prSet presAssocID="{6897F92F-83AA-4E3A-ACE3-86045BEAAA00}" presName="hierRoot2" presStyleCnt="0"/>
      <dgm:spPr/>
    </dgm:pt>
    <dgm:pt modelId="{DFAF3B86-0CA9-4468-941F-80D6D0BBF256}" type="pres">
      <dgm:prSet presAssocID="{6897F92F-83AA-4E3A-ACE3-86045BEAAA00}" presName="composite2" presStyleCnt="0"/>
      <dgm:spPr/>
    </dgm:pt>
    <dgm:pt modelId="{C733A39D-2816-4E5D-909A-3546A1B22C51}" type="pres">
      <dgm:prSet presAssocID="{6897F92F-83AA-4E3A-ACE3-86045BEAAA00}" presName="background2" presStyleLbl="node2" presStyleIdx="3" presStyleCnt="6"/>
      <dgm:spPr/>
    </dgm:pt>
    <dgm:pt modelId="{5CF4E3AD-B327-4BEE-B056-132D6E0AA556}" type="pres">
      <dgm:prSet presAssocID="{6897F92F-83AA-4E3A-ACE3-86045BEAAA00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F4982-2FDD-450E-ABBA-C13E0B4D2196}" type="pres">
      <dgm:prSet presAssocID="{6897F92F-83AA-4E3A-ACE3-86045BEAAA00}" presName="hierChild3" presStyleCnt="0"/>
      <dgm:spPr/>
    </dgm:pt>
    <dgm:pt modelId="{2DA1804F-EB79-40ED-B6F5-C043F9C3CD94}" type="pres">
      <dgm:prSet presAssocID="{AD2277D8-271E-48FC-900B-96C5271D420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4460DA1B-1CEB-48D6-97DD-46E91BF84084}" type="pres">
      <dgm:prSet presAssocID="{ECECEF0E-F2CF-4C35-B120-A0DD1D2B8918}" presName="hierRoot2" presStyleCnt="0"/>
      <dgm:spPr/>
    </dgm:pt>
    <dgm:pt modelId="{07F0133F-4319-4EC0-9122-203336E9419D}" type="pres">
      <dgm:prSet presAssocID="{ECECEF0E-F2CF-4C35-B120-A0DD1D2B8918}" presName="composite2" presStyleCnt="0"/>
      <dgm:spPr/>
    </dgm:pt>
    <dgm:pt modelId="{519462E4-E987-4C51-9864-9A25DCE4F0AB}" type="pres">
      <dgm:prSet presAssocID="{ECECEF0E-F2CF-4C35-B120-A0DD1D2B8918}" presName="background2" presStyleLbl="node2" presStyleIdx="4" presStyleCnt="6"/>
      <dgm:spPr/>
    </dgm:pt>
    <dgm:pt modelId="{AB5722E0-A37B-48C3-B4FC-6B8DCFC6F381}" type="pres">
      <dgm:prSet presAssocID="{ECECEF0E-F2CF-4C35-B120-A0DD1D2B8918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E7DACC-87EC-4076-A451-268FEE559E7D}" type="pres">
      <dgm:prSet presAssocID="{ECECEF0E-F2CF-4C35-B120-A0DD1D2B8918}" presName="hierChild3" presStyleCnt="0"/>
      <dgm:spPr/>
    </dgm:pt>
    <dgm:pt modelId="{75F1DEB4-22AC-4F90-A692-0105A239B943}" type="pres">
      <dgm:prSet presAssocID="{DB341599-A431-4F07-A05D-373A82E24EF3}" presName="Name10" presStyleLbl="parChTrans1D2" presStyleIdx="5" presStyleCnt="6"/>
      <dgm:spPr/>
      <dgm:t>
        <a:bodyPr/>
        <a:lstStyle/>
        <a:p>
          <a:endParaRPr lang="en-US"/>
        </a:p>
      </dgm:t>
    </dgm:pt>
    <dgm:pt modelId="{B16FC820-F61D-4C71-86D0-0E5496C01BDF}" type="pres">
      <dgm:prSet presAssocID="{7A26946B-2797-4747-99A7-AC37D7D43745}" presName="hierRoot2" presStyleCnt="0"/>
      <dgm:spPr/>
    </dgm:pt>
    <dgm:pt modelId="{F6771038-C931-46AD-BEFF-69C56D6DBAB2}" type="pres">
      <dgm:prSet presAssocID="{7A26946B-2797-4747-99A7-AC37D7D43745}" presName="composite2" presStyleCnt="0"/>
      <dgm:spPr/>
    </dgm:pt>
    <dgm:pt modelId="{5656863C-EEFA-4696-923A-2F2050E6F5BE}" type="pres">
      <dgm:prSet presAssocID="{7A26946B-2797-4747-99A7-AC37D7D43745}" presName="background2" presStyleLbl="node2" presStyleIdx="5" presStyleCnt="6"/>
      <dgm:spPr/>
    </dgm:pt>
    <dgm:pt modelId="{CA83DE1E-A9A0-421B-BCDC-70CD74DDD182}" type="pres">
      <dgm:prSet presAssocID="{7A26946B-2797-4747-99A7-AC37D7D4374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69561-4052-4753-B617-4A82BCA89F22}" type="pres">
      <dgm:prSet presAssocID="{7A26946B-2797-4747-99A7-AC37D7D43745}" presName="hierChild3" presStyleCnt="0"/>
      <dgm:spPr/>
    </dgm:pt>
  </dgm:ptLst>
  <dgm:cxnLst>
    <dgm:cxn modelId="{F3C891E5-B5F4-444C-98BA-F20441B53DB6}" type="presOf" srcId="{DB341599-A431-4F07-A05D-373A82E24EF3}" destId="{75F1DEB4-22AC-4F90-A692-0105A239B943}" srcOrd="0" destOrd="0" presId="urn:microsoft.com/office/officeart/2005/8/layout/hierarchy1"/>
    <dgm:cxn modelId="{7314F086-7BC8-486E-869E-36C23AF0A15F}" type="presOf" srcId="{24E45B12-5F36-4238-AAE3-16387EC2852C}" destId="{1E0A1AD9-3B63-41C4-AD28-0CCD338FDF16}" srcOrd="0" destOrd="0" presId="urn:microsoft.com/office/officeart/2005/8/layout/hierarchy1"/>
    <dgm:cxn modelId="{6904ACCF-A3C3-4996-AF94-BCE45CC2163A}" type="presOf" srcId="{6721AA3B-E340-441B-B558-695630A1EB6C}" destId="{D4FFFDD1-5A5A-4B91-8CC1-597D8B595815}" srcOrd="0" destOrd="0" presId="urn:microsoft.com/office/officeart/2005/8/layout/hierarchy1"/>
    <dgm:cxn modelId="{63D35233-B511-4E49-8D67-86CD67D6F895}" type="presOf" srcId="{96C8977D-DE90-4ABF-88BA-0132538C2FA4}" destId="{C295217F-4918-495A-A14B-9847E890410D}" srcOrd="0" destOrd="0" presId="urn:microsoft.com/office/officeart/2005/8/layout/hierarchy1"/>
    <dgm:cxn modelId="{6E1C30DC-0FB8-438A-A12A-6661053872B6}" srcId="{0AFA929D-A2F7-43BB-80FE-6F465B5673C8}" destId="{7A26946B-2797-4747-99A7-AC37D7D43745}" srcOrd="5" destOrd="0" parTransId="{DB341599-A431-4F07-A05D-373A82E24EF3}" sibTransId="{C3D43348-A3B5-4128-9CBF-9EB579FFC42D}"/>
    <dgm:cxn modelId="{95DE8727-3138-4D2A-978D-0874A1E8C3A0}" srcId="{0AFA929D-A2F7-43BB-80FE-6F465B5673C8}" destId="{ECECEF0E-F2CF-4C35-B120-A0DD1D2B8918}" srcOrd="4" destOrd="0" parTransId="{AD2277D8-271E-48FC-900B-96C5271D4202}" sibTransId="{DD05D578-E6AF-4A08-8AEC-5F5B1D98AFF6}"/>
    <dgm:cxn modelId="{CACE5299-AE09-494F-8E64-D912FD21904A}" type="presOf" srcId="{ECECEF0E-F2CF-4C35-B120-A0DD1D2B8918}" destId="{AB5722E0-A37B-48C3-B4FC-6B8DCFC6F381}" srcOrd="0" destOrd="0" presId="urn:microsoft.com/office/officeart/2005/8/layout/hierarchy1"/>
    <dgm:cxn modelId="{EED3CF3C-647E-4DF6-8647-AA4D0F2F812D}" srcId="{0AFA929D-A2F7-43BB-80FE-6F465B5673C8}" destId="{2A92A0BE-EEE5-454E-8B98-CFF68B188E6F}" srcOrd="0" destOrd="0" parTransId="{24E45B12-5F36-4238-AAE3-16387EC2852C}" sibTransId="{011F532E-4500-4500-9812-0FF7F1664167}"/>
    <dgm:cxn modelId="{9415FAA8-12F8-474A-B44D-BCD937826E4C}" srcId="{0AFA929D-A2F7-43BB-80FE-6F465B5673C8}" destId="{6FDAB7D0-A14E-4691-BD07-838DD36EFC5F}" srcOrd="1" destOrd="0" parTransId="{A4BF53E6-A07A-4941-887D-2A5589975A56}" sibTransId="{FE7E899B-402F-46D6-AC26-3C4E8DD9DD5C}"/>
    <dgm:cxn modelId="{5DE47D5A-5D25-44E4-B8B1-B260507C2DE0}" type="presOf" srcId="{6FDAB7D0-A14E-4691-BD07-838DD36EFC5F}" destId="{8569FEE3-76EE-4E1E-8068-83980EA231FD}" srcOrd="0" destOrd="0" presId="urn:microsoft.com/office/officeart/2005/8/layout/hierarchy1"/>
    <dgm:cxn modelId="{72EA2ADE-6323-4AB7-A027-EB4570B75F30}" type="presOf" srcId="{6897F92F-83AA-4E3A-ACE3-86045BEAAA00}" destId="{5CF4E3AD-B327-4BEE-B056-132D6E0AA556}" srcOrd="0" destOrd="0" presId="urn:microsoft.com/office/officeart/2005/8/layout/hierarchy1"/>
    <dgm:cxn modelId="{8D8E79DE-4497-4CC1-80B2-D294A30887F6}" type="presOf" srcId="{2A92A0BE-EEE5-454E-8B98-CFF68B188E6F}" destId="{F77EABBE-355D-4502-A40E-16599A360A45}" srcOrd="0" destOrd="0" presId="urn:microsoft.com/office/officeart/2005/8/layout/hierarchy1"/>
    <dgm:cxn modelId="{1A4D7AA7-89D8-4141-B176-21681105C087}" type="presOf" srcId="{7A26946B-2797-4747-99A7-AC37D7D43745}" destId="{CA83DE1E-A9A0-421B-BCDC-70CD74DDD182}" srcOrd="0" destOrd="0" presId="urn:microsoft.com/office/officeart/2005/8/layout/hierarchy1"/>
    <dgm:cxn modelId="{FB9808F3-0FD9-4A36-8B23-E9C19FA46F77}" type="presOf" srcId="{AD2277D8-271E-48FC-900B-96C5271D4202}" destId="{2DA1804F-EB79-40ED-B6F5-C043F9C3CD94}" srcOrd="0" destOrd="0" presId="urn:microsoft.com/office/officeart/2005/8/layout/hierarchy1"/>
    <dgm:cxn modelId="{3A720B87-34F1-44AB-8402-542734CCA8E5}" srcId="{6721AA3B-E340-441B-B558-695630A1EB6C}" destId="{0AFA929D-A2F7-43BB-80FE-6F465B5673C8}" srcOrd="0" destOrd="0" parTransId="{D9CE0C14-2730-465A-B716-45B1F09D89C7}" sibTransId="{2C9126F7-B5BE-4464-9A6C-0F319A10BB95}"/>
    <dgm:cxn modelId="{85C90FB4-2BC7-4567-89C1-8A786D1D2E7C}" srcId="{0AFA929D-A2F7-43BB-80FE-6F465B5673C8}" destId="{63B902FA-9220-4F8E-BC89-71A67D3FD4DB}" srcOrd="2" destOrd="0" parTransId="{1516193C-B488-4C9B-B9A2-EDEB33CDD5B3}" sibTransId="{151959CC-98A1-4689-82C9-182DB5742C73}"/>
    <dgm:cxn modelId="{E999F3C8-C060-4B21-83B8-8683EA74C034}" type="presOf" srcId="{63B902FA-9220-4F8E-BC89-71A67D3FD4DB}" destId="{12D7E3A1-7BFF-450C-A455-465C77AF5776}" srcOrd="0" destOrd="0" presId="urn:microsoft.com/office/officeart/2005/8/layout/hierarchy1"/>
    <dgm:cxn modelId="{7A4AB7E3-A991-44DA-AAAB-DD27B9CCA1DE}" srcId="{0AFA929D-A2F7-43BB-80FE-6F465B5673C8}" destId="{6897F92F-83AA-4E3A-ACE3-86045BEAAA00}" srcOrd="3" destOrd="0" parTransId="{96C8977D-DE90-4ABF-88BA-0132538C2FA4}" sibTransId="{57768FEA-28BD-4443-BEA3-B32028506785}"/>
    <dgm:cxn modelId="{3FF0A74D-73AF-4206-9460-70CF02B8369A}" type="presOf" srcId="{0AFA929D-A2F7-43BB-80FE-6F465B5673C8}" destId="{ACC7BFAB-26DE-4565-9A82-4206B84BBF1E}" srcOrd="0" destOrd="0" presId="urn:microsoft.com/office/officeart/2005/8/layout/hierarchy1"/>
    <dgm:cxn modelId="{F43C5D35-15BB-475C-97A3-D30D91ECFDAC}" type="presOf" srcId="{1516193C-B488-4C9B-B9A2-EDEB33CDD5B3}" destId="{E4C89E2C-38D6-48F3-BBC1-0EB6933FF926}" srcOrd="0" destOrd="0" presId="urn:microsoft.com/office/officeart/2005/8/layout/hierarchy1"/>
    <dgm:cxn modelId="{00818351-7A9F-46A9-AC02-BFDFDF652203}" type="presOf" srcId="{A4BF53E6-A07A-4941-887D-2A5589975A56}" destId="{1F23E576-DABF-4197-9418-3CE8CCF6EE6A}" srcOrd="0" destOrd="0" presId="urn:microsoft.com/office/officeart/2005/8/layout/hierarchy1"/>
    <dgm:cxn modelId="{132EFCC9-9CEC-4043-BDFA-550071C37AEC}" type="presParOf" srcId="{D4FFFDD1-5A5A-4B91-8CC1-597D8B595815}" destId="{27A0356C-55EB-4EC8-B109-920C6558A62F}" srcOrd="0" destOrd="0" presId="urn:microsoft.com/office/officeart/2005/8/layout/hierarchy1"/>
    <dgm:cxn modelId="{EB313949-613E-4747-9485-FE6E12FA7195}" type="presParOf" srcId="{27A0356C-55EB-4EC8-B109-920C6558A62F}" destId="{E7A8B141-F31F-48EC-B728-BE81919E4AF0}" srcOrd="0" destOrd="0" presId="urn:microsoft.com/office/officeart/2005/8/layout/hierarchy1"/>
    <dgm:cxn modelId="{256F5341-2331-4AAC-A5CE-F890F2B37B94}" type="presParOf" srcId="{E7A8B141-F31F-48EC-B728-BE81919E4AF0}" destId="{04574FBF-10C9-4EBD-BEEB-F81A5BF7363F}" srcOrd="0" destOrd="0" presId="urn:microsoft.com/office/officeart/2005/8/layout/hierarchy1"/>
    <dgm:cxn modelId="{7B3C8052-9A30-4BEF-B1A0-41DFA572CA99}" type="presParOf" srcId="{E7A8B141-F31F-48EC-B728-BE81919E4AF0}" destId="{ACC7BFAB-26DE-4565-9A82-4206B84BBF1E}" srcOrd="1" destOrd="0" presId="urn:microsoft.com/office/officeart/2005/8/layout/hierarchy1"/>
    <dgm:cxn modelId="{68F714E6-F99F-46FB-87AD-F3688F5B2B29}" type="presParOf" srcId="{27A0356C-55EB-4EC8-B109-920C6558A62F}" destId="{D88952E4-CD1B-4C8A-8E4E-A93D2CDEA31E}" srcOrd="1" destOrd="0" presId="urn:microsoft.com/office/officeart/2005/8/layout/hierarchy1"/>
    <dgm:cxn modelId="{0BB51352-7B71-4142-9419-542FA0133104}" type="presParOf" srcId="{D88952E4-CD1B-4C8A-8E4E-A93D2CDEA31E}" destId="{1E0A1AD9-3B63-41C4-AD28-0CCD338FDF16}" srcOrd="0" destOrd="0" presId="urn:microsoft.com/office/officeart/2005/8/layout/hierarchy1"/>
    <dgm:cxn modelId="{5AD59497-8B18-4D36-87C7-83BBBAACC70A}" type="presParOf" srcId="{D88952E4-CD1B-4C8A-8E4E-A93D2CDEA31E}" destId="{1E59FBC2-9A38-4596-A4E8-C424FC1D265E}" srcOrd="1" destOrd="0" presId="urn:microsoft.com/office/officeart/2005/8/layout/hierarchy1"/>
    <dgm:cxn modelId="{12D0AED3-75E3-4C78-91FE-6C33E68AB39C}" type="presParOf" srcId="{1E59FBC2-9A38-4596-A4E8-C424FC1D265E}" destId="{A52E02A8-5220-4182-AC73-C2D9E51A7312}" srcOrd="0" destOrd="0" presId="urn:microsoft.com/office/officeart/2005/8/layout/hierarchy1"/>
    <dgm:cxn modelId="{D3CADCA0-F077-43D7-966D-95A86F20F6E4}" type="presParOf" srcId="{A52E02A8-5220-4182-AC73-C2D9E51A7312}" destId="{AA04FA6E-57E6-4E87-94BE-93DA4B31F4F2}" srcOrd="0" destOrd="0" presId="urn:microsoft.com/office/officeart/2005/8/layout/hierarchy1"/>
    <dgm:cxn modelId="{693B6139-3F60-4A70-BF5C-00ACA80A469A}" type="presParOf" srcId="{A52E02A8-5220-4182-AC73-C2D9E51A7312}" destId="{F77EABBE-355D-4502-A40E-16599A360A45}" srcOrd="1" destOrd="0" presId="urn:microsoft.com/office/officeart/2005/8/layout/hierarchy1"/>
    <dgm:cxn modelId="{9AB3BC00-875C-40F9-B1A1-E318C626ED9B}" type="presParOf" srcId="{1E59FBC2-9A38-4596-A4E8-C424FC1D265E}" destId="{438327A1-B3F0-41A9-8E10-BDCB299C2776}" srcOrd="1" destOrd="0" presId="urn:microsoft.com/office/officeart/2005/8/layout/hierarchy1"/>
    <dgm:cxn modelId="{4751ED42-D317-4ADD-8DC9-80D560CB6556}" type="presParOf" srcId="{D88952E4-CD1B-4C8A-8E4E-A93D2CDEA31E}" destId="{1F23E576-DABF-4197-9418-3CE8CCF6EE6A}" srcOrd="2" destOrd="0" presId="urn:microsoft.com/office/officeart/2005/8/layout/hierarchy1"/>
    <dgm:cxn modelId="{A20A0FC2-DAE0-46FA-8B8F-35363D5FDEFB}" type="presParOf" srcId="{D88952E4-CD1B-4C8A-8E4E-A93D2CDEA31E}" destId="{2F16C3CE-060A-46CF-94C1-76D70A852ADF}" srcOrd="3" destOrd="0" presId="urn:microsoft.com/office/officeart/2005/8/layout/hierarchy1"/>
    <dgm:cxn modelId="{EB33360D-28AF-4731-BD73-629587144754}" type="presParOf" srcId="{2F16C3CE-060A-46CF-94C1-76D70A852ADF}" destId="{B87ED0E2-7BEC-42C0-B79B-A34F944EBEA6}" srcOrd="0" destOrd="0" presId="urn:microsoft.com/office/officeart/2005/8/layout/hierarchy1"/>
    <dgm:cxn modelId="{7D542C4C-BAA7-4BB2-9C93-FDACA3DFCB5F}" type="presParOf" srcId="{B87ED0E2-7BEC-42C0-B79B-A34F944EBEA6}" destId="{2FC67004-B5F7-4633-BD95-0FB3AC4499DE}" srcOrd="0" destOrd="0" presId="urn:microsoft.com/office/officeart/2005/8/layout/hierarchy1"/>
    <dgm:cxn modelId="{1C4A0E5E-7975-4230-A5DA-A1C15127E019}" type="presParOf" srcId="{B87ED0E2-7BEC-42C0-B79B-A34F944EBEA6}" destId="{8569FEE3-76EE-4E1E-8068-83980EA231FD}" srcOrd="1" destOrd="0" presId="urn:microsoft.com/office/officeart/2005/8/layout/hierarchy1"/>
    <dgm:cxn modelId="{8307D593-D570-4E61-851D-FEED48A8C10C}" type="presParOf" srcId="{2F16C3CE-060A-46CF-94C1-76D70A852ADF}" destId="{A7702D81-542F-4F25-A8B7-1861CFFC1BDE}" srcOrd="1" destOrd="0" presId="urn:microsoft.com/office/officeart/2005/8/layout/hierarchy1"/>
    <dgm:cxn modelId="{7FC19207-526A-4D41-9F9D-A18B8C744497}" type="presParOf" srcId="{D88952E4-CD1B-4C8A-8E4E-A93D2CDEA31E}" destId="{E4C89E2C-38D6-48F3-BBC1-0EB6933FF926}" srcOrd="4" destOrd="0" presId="urn:microsoft.com/office/officeart/2005/8/layout/hierarchy1"/>
    <dgm:cxn modelId="{7DF31747-ACBF-47F6-8048-91D352B8CE12}" type="presParOf" srcId="{D88952E4-CD1B-4C8A-8E4E-A93D2CDEA31E}" destId="{77995A45-CADE-4148-9C68-8E0E004042EB}" srcOrd="5" destOrd="0" presId="urn:microsoft.com/office/officeart/2005/8/layout/hierarchy1"/>
    <dgm:cxn modelId="{1367F6BC-2947-42C5-947A-1022824CB0FB}" type="presParOf" srcId="{77995A45-CADE-4148-9C68-8E0E004042EB}" destId="{C81BED95-6D46-494B-B693-2C8F3C5B1B3E}" srcOrd="0" destOrd="0" presId="urn:microsoft.com/office/officeart/2005/8/layout/hierarchy1"/>
    <dgm:cxn modelId="{D30DED7C-95E0-489A-AF3E-99FFCCF224B9}" type="presParOf" srcId="{C81BED95-6D46-494B-B693-2C8F3C5B1B3E}" destId="{B8D07E1A-5D02-4D1A-AD0D-435D40A1CCA3}" srcOrd="0" destOrd="0" presId="urn:microsoft.com/office/officeart/2005/8/layout/hierarchy1"/>
    <dgm:cxn modelId="{16DEF75F-78FA-4AB3-81CC-F229ECC239B7}" type="presParOf" srcId="{C81BED95-6D46-494B-B693-2C8F3C5B1B3E}" destId="{12D7E3A1-7BFF-450C-A455-465C77AF5776}" srcOrd="1" destOrd="0" presId="urn:microsoft.com/office/officeart/2005/8/layout/hierarchy1"/>
    <dgm:cxn modelId="{F09F565B-8125-44CE-8A14-FDB37F5C008E}" type="presParOf" srcId="{77995A45-CADE-4148-9C68-8E0E004042EB}" destId="{C1B7944D-A2C0-40C6-A936-E67DDC2C9A3C}" srcOrd="1" destOrd="0" presId="urn:microsoft.com/office/officeart/2005/8/layout/hierarchy1"/>
    <dgm:cxn modelId="{CD1B9F7B-B373-455E-B0F8-C24B87C1A8C5}" type="presParOf" srcId="{D88952E4-CD1B-4C8A-8E4E-A93D2CDEA31E}" destId="{C295217F-4918-495A-A14B-9847E890410D}" srcOrd="6" destOrd="0" presId="urn:microsoft.com/office/officeart/2005/8/layout/hierarchy1"/>
    <dgm:cxn modelId="{BD20AE49-C8A1-486D-AB74-644AD8E0ACEB}" type="presParOf" srcId="{D88952E4-CD1B-4C8A-8E4E-A93D2CDEA31E}" destId="{DF8A1671-CD2E-43C3-A67E-9BDEDC80D359}" srcOrd="7" destOrd="0" presId="urn:microsoft.com/office/officeart/2005/8/layout/hierarchy1"/>
    <dgm:cxn modelId="{D8651E18-1ECB-4E6C-8C61-D4E5915E27EA}" type="presParOf" srcId="{DF8A1671-CD2E-43C3-A67E-9BDEDC80D359}" destId="{DFAF3B86-0CA9-4468-941F-80D6D0BBF256}" srcOrd="0" destOrd="0" presId="urn:microsoft.com/office/officeart/2005/8/layout/hierarchy1"/>
    <dgm:cxn modelId="{857D5B38-9A65-4094-AAC6-2F74CBA6158A}" type="presParOf" srcId="{DFAF3B86-0CA9-4468-941F-80D6D0BBF256}" destId="{C733A39D-2816-4E5D-909A-3546A1B22C51}" srcOrd="0" destOrd="0" presId="urn:microsoft.com/office/officeart/2005/8/layout/hierarchy1"/>
    <dgm:cxn modelId="{C8F88CDA-13A7-41E2-B257-3DE665847D44}" type="presParOf" srcId="{DFAF3B86-0CA9-4468-941F-80D6D0BBF256}" destId="{5CF4E3AD-B327-4BEE-B056-132D6E0AA556}" srcOrd="1" destOrd="0" presId="urn:microsoft.com/office/officeart/2005/8/layout/hierarchy1"/>
    <dgm:cxn modelId="{5C9CAB87-41AD-4157-848C-140F86669141}" type="presParOf" srcId="{DF8A1671-CD2E-43C3-A67E-9BDEDC80D359}" destId="{31AF4982-2FDD-450E-ABBA-C13E0B4D2196}" srcOrd="1" destOrd="0" presId="urn:microsoft.com/office/officeart/2005/8/layout/hierarchy1"/>
    <dgm:cxn modelId="{76EFD086-DA2D-43A0-B2C5-8EE68FA5D0C4}" type="presParOf" srcId="{D88952E4-CD1B-4C8A-8E4E-A93D2CDEA31E}" destId="{2DA1804F-EB79-40ED-B6F5-C043F9C3CD94}" srcOrd="8" destOrd="0" presId="urn:microsoft.com/office/officeart/2005/8/layout/hierarchy1"/>
    <dgm:cxn modelId="{BEECADC5-4140-4593-976E-C4A03B2D19CB}" type="presParOf" srcId="{D88952E4-CD1B-4C8A-8E4E-A93D2CDEA31E}" destId="{4460DA1B-1CEB-48D6-97DD-46E91BF84084}" srcOrd="9" destOrd="0" presId="urn:microsoft.com/office/officeart/2005/8/layout/hierarchy1"/>
    <dgm:cxn modelId="{91B34B48-91BF-494E-91E6-78604A9B77AB}" type="presParOf" srcId="{4460DA1B-1CEB-48D6-97DD-46E91BF84084}" destId="{07F0133F-4319-4EC0-9122-203336E9419D}" srcOrd="0" destOrd="0" presId="urn:microsoft.com/office/officeart/2005/8/layout/hierarchy1"/>
    <dgm:cxn modelId="{F42A5652-F039-439C-8612-A27753B23C7C}" type="presParOf" srcId="{07F0133F-4319-4EC0-9122-203336E9419D}" destId="{519462E4-E987-4C51-9864-9A25DCE4F0AB}" srcOrd="0" destOrd="0" presId="urn:microsoft.com/office/officeart/2005/8/layout/hierarchy1"/>
    <dgm:cxn modelId="{B6A19584-D6F3-4D00-B352-11F9FF425DD1}" type="presParOf" srcId="{07F0133F-4319-4EC0-9122-203336E9419D}" destId="{AB5722E0-A37B-48C3-B4FC-6B8DCFC6F381}" srcOrd="1" destOrd="0" presId="urn:microsoft.com/office/officeart/2005/8/layout/hierarchy1"/>
    <dgm:cxn modelId="{52CD0437-D7BF-4214-87BA-C3C1302E0A09}" type="presParOf" srcId="{4460DA1B-1CEB-48D6-97DD-46E91BF84084}" destId="{A5E7DACC-87EC-4076-A451-268FEE559E7D}" srcOrd="1" destOrd="0" presId="urn:microsoft.com/office/officeart/2005/8/layout/hierarchy1"/>
    <dgm:cxn modelId="{52894B18-9D61-4F87-B52D-2B2FAB796EE0}" type="presParOf" srcId="{D88952E4-CD1B-4C8A-8E4E-A93D2CDEA31E}" destId="{75F1DEB4-22AC-4F90-A692-0105A239B943}" srcOrd="10" destOrd="0" presId="urn:microsoft.com/office/officeart/2005/8/layout/hierarchy1"/>
    <dgm:cxn modelId="{FAE1F05D-C1E5-419F-8426-E59AD9478F26}" type="presParOf" srcId="{D88952E4-CD1B-4C8A-8E4E-A93D2CDEA31E}" destId="{B16FC820-F61D-4C71-86D0-0E5496C01BDF}" srcOrd="11" destOrd="0" presId="urn:microsoft.com/office/officeart/2005/8/layout/hierarchy1"/>
    <dgm:cxn modelId="{56FF4EAC-515D-46EA-91DD-5E251D03C51B}" type="presParOf" srcId="{B16FC820-F61D-4C71-86D0-0E5496C01BDF}" destId="{F6771038-C931-46AD-BEFF-69C56D6DBAB2}" srcOrd="0" destOrd="0" presId="urn:microsoft.com/office/officeart/2005/8/layout/hierarchy1"/>
    <dgm:cxn modelId="{35079C2D-3349-478F-B216-6C4E1E4BD090}" type="presParOf" srcId="{F6771038-C931-46AD-BEFF-69C56D6DBAB2}" destId="{5656863C-EEFA-4696-923A-2F2050E6F5BE}" srcOrd="0" destOrd="0" presId="urn:microsoft.com/office/officeart/2005/8/layout/hierarchy1"/>
    <dgm:cxn modelId="{28A3EDD4-A3D0-46AD-A696-1923D9108BBF}" type="presParOf" srcId="{F6771038-C931-46AD-BEFF-69C56D6DBAB2}" destId="{CA83DE1E-A9A0-421B-BCDC-70CD74DDD182}" srcOrd="1" destOrd="0" presId="urn:microsoft.com/office/officeart/2005/8/layout/hierarchy1"/>
    <dgm:cxn modelId="{72176E21-0703-4E74-9206-7429BA7848DE}" type="presParOf" srcId="{B16FC820-F61D-4C71-86D0-0E5496C01BDF}" destId="{00E69561-4052-4753-B617-4A82BCA89F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3ABB62B-F63A-475E-BB52-5275481D7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5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A6EC18A-9B19-4EFD-9ADA-ED5507859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A02EE-DCC0-4FA2-901C-834E05A0BF4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4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6BA56-1B6A-476E-9A9C-4C4B951E4201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99A27-2285-49E0-BF36-F5E9D40D75C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4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ann.jenkins@gmail.com" TargetMode="External"/><Relationship Id="rId2" Type="http://schemas.openxmlformats.org/officeDocument/2006/relationships/hyperlink" Target="mailto:pablo.herrero@ieee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ghenson@asu.ed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6019800" cy="1143000"/>
          </a:xfrm>
          <a:noFill/>
        </p:spPr>
        <p:txBody>
          <a:bodyPr/>
          <a:lstStyle/>
          <a:p>
            <a:pPr eaLnBrk="1" hangingPunct="1"/>
            <a:r>
              <a:rPr lang="en-US" sz="6000" dirty="0" smtClean="0"/>
              <a:t>IEEE </a:t>
            </a:r>
            <a:br>
              <a:rPr lang="en-US" sz="6000" dirty="0" smtClean="0"/>
            </a:br>
            <a:r>
              <a:rPr lang="en-US" sz="4400" dirty="0" smtClean="0"/>
              <a:t>Region 6</a:t>
            </a:r>
            <a:br>
              <a:rPr lang="en-US" sz="4400" dirty="0" smtClean="0"/>
            </a:br>
            <a:r>
              <a:rPr lang="en-US" sz="3600" dirty="0" smtClean="0"/>
              <a:t>Fall Central Area Meeting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6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772400" cy="3124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Chair: </a:t>
            </a:r>
            <a:r>
              <a:rPr lang="en-US" sz="2600" dirty="0"/>
              <a:t>Mostafa </a:t>
            </a:r>
            <a:r>
              <a:rPr lang="en-US" sz="2600" dirty="0" err="1" smtClean="0"/>
              <a:t>Mortezaie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mmortezaie@devry.edu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Student Activities Chair: Kate Jenkins </a:t>
            </a:r>
            <a:r>
              <a:rPr lang="en-US" sz="1600" dirty="0" smtClean="0"/>
              <a:t>catherine.ann.jenkins@gmail.com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Santa Clara University, Kennedy Mall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/>
              <a:t>April 25, 2015</a:t>
            </a:r>
          </a:p>
          <a:p>
            <a:pPr eaLnBrk="1" hangingPunct="1">
              <a:lnSpc>
                <a:spcPct val="80000"/>
              </a:lnSpc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407288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1804" y="524106"/>
            <a:ext cx="73437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3600" dirty="0"/>
              <a:t>MGA Student Activities Committee</a:t>
            </a:r>
          </a:p>
          <a:p>
            <a:endParaRPr lang="en-US" sz="40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143000"/>
            <a:ext cx="7391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400" dirty="0"/>
              <a:t>MISSION</a:t>
            </a:r>
          </a:p>
          <a:p>
            <a:pPr>
              <a:buFontTx/>
              <a:buNone/>
            </a:pPr>
            <a:r>
              <a:rPr lang="en-US" sz="2400" dirty="0"/>
              <a:t>To provide undergraduate and graduate students who have an interest in the IEEE designated fields, </a:t>
            </a:r>
          </a:p>
          <a:p>
            <a:pPr>
              <a:buFontTx/>
              <a:buNone/>
            </a:pPr>
            <a:r>
              <a:rPr lang="en-US" sz="2400" dirty="0"/>
              <a:t>with opportunities for educational, technical</a:t>
            </a:r>
          </a:p>
          <a:p>
            <a:pPr>
              <a:buFontTx/>
              <a:buNone/>
            </a:pPr>
            <a:r>
              <a:rPr lang="en-US" sz="2400" dirty="0"/>
              <a:t>and professional development emphasizing the benefits and value of continuing IEEE membership after graduation. 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4279511"/>
            <a:ext cx="5943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SAC (Chair) – Pablo </a:t>
            </a:r>
            <a:r>
              <a:rPr lang="en-US" sz="1600" dirty="0" err="1" smtClean="0"/>
              <a:t>Herrero</a:t>
            </a:r>
            <a:r>
              <a:rPr lang="en-US" sz="1600" dirty="0"/>
              <a:t> </a:t>
            </a:r>
            <a:r>
              <a:rPr lang="en-US" sz="1600" dirty="0" smtClean="0"/>
              <a:t>- </a:t>
            </a:r>
            <a:r>
              <a:rPr lang="en-US" sz="1600" dirty="0" smtClean="0">
                <a:hlinkClick r:id="rId2"/>
              </a:rPr>
              <a:t>pablo.herrero@ieee.org</a:t>
            </a:r>
            <a:r>
              <a:rPr lang="en-US" sz="16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407" y="3810000"/>
            <a:ext cx="734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2015 members of the MGA Student Activities Committee (SAC)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31407" y="4693622"/>
            <a:ext cx="558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2015 Region 6 Student Activities Chair (RSAC)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107733"/>
            <a:ext cx="61722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RSAC (Chair) – Kate Jenkins – </a:t>
            </a:r>
            <a:r>
              <a:rPr lang="en-US" sz="1600" dirty="0" smtClean="0">
                <a:hlinkClick r:id="rId3"/>
              </a:rPr>
              <a:t>catherine.ann.jenkins@gmail.com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31407" y="5577244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2015 Region 6  - Regional Student Representative(RSR)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6046755"/>
            <a:ext cx="6172200" cy="313932"/>
          </a:xfrm>
          <a:prstGeom prst="rect">
            <a:avLst/>
          </a:prstGeom>
          <a:noFill/>
          <a:ln>
            <a:solidFill>
              <a:srgbClr val="F8F8F8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RSR – Phoebe Henson – </a:t>
            </a:r>
            <a:r>
              <a:rPr lang="en-US" sz="1600" u="sng" dirty="0" smtClean="0">
                <a:hlinkClick r:id="rId4"/>
              </a:rPr>
              <a:t>pghenson@asu.edu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1066800"/>
            <a:ext cx="629326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http://www.ieee.org/membership_services/membership/students/activities_committee.html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546408"/>
            <a:ext cx="9677400" cy="113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3400" dirty="0"/>
              <a:t>Who qualifies for IEEE </a:t>
            </a:r>
            <a:r>
              <a:rPr lang="en-US" sz="3400" dirty="0" smtClean="0"/>
              <a:t>student Membership</a:t>
            </a:r>
            <a:r>
              <a:rPr lang="en-US" sz="3400" dirty="0"/>
              <a:t>?</a:t>
            </a:r>
          </a:p>
          <a:p>
            <a:endParaRPr lang="en-US" sz="34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66800" y="1447800"/>
            <a:ext cx="7391400" cy="399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200" dirty="0"/>
              <a:t>Undergraduate or graduate students taking at least</a:t>
            </a:r>
          </a:p>
          <a:p>
            <a:pPr>
              <a:buClr>
                <a:srgbClr val="A50021"/>
              </a:buClr>
              <a:buSzPct val="50000"/>
              <a:buFontTx/>
              <a:buNone/>
            </a:pPr>
            <a:r>
              <a:rPr lang="en-US" sz="2200" dirty="0"/>
              <a:t>  50% of a normal full-time course of study</a:t>
            </a:r>
            <a:r>
              <a:rPr lang="en-US" sz="2200" b="1" dirty="0"/>
              <a:t> </a:t>
            </a:r>
            <a:r>
              <a:rPr lang="en-US" sz="2200" dirty="0"/>
              <a:t>in</a:t>
            </a:r>
            <a:r>
              <a:rPr lang="en-US" sz="2200" b="1" dirty="0"/>
              <a:t> </a:t>
            </a:r>
            <a:r>
              <a:rPr lang="en-US" sz="2200" dirty="0"/>
              <a:t>IEEE</a:t>
            </a:r>
          </a:p>
          <a:p>
            <a:pPr>
              <a:buClr>
                <a:srgbClr val="A50021"/>
              </a:buClr>
              <a:buSzPct val="50000"/>
              <a:buFontTx/>
              <a:buNone/>
            </a:pPr>
            <a:r>
              <a:rPr lang="en-US" sz="2200" dirty="0"/>
              <a:t>  designated (going to school at least part-time)</a:t>
            </a:r>
          </a:p>
          <a:p>
            <a:r>
              <a:rPr lang="en-US" sz="2200" dirty="0"/>
              <a:t>Listed below are the IEEE designated </a:t>
            </a:r>
            <a:r>
              <a:rPr lang="en-US" sz="2200" dirty="0" smtClean="0"/>
              <a:t>fields: </a:t>
            </a:r>
            <a:endParaRPr lang="en-US" sz="2200" dirty="0"/>
          </a:p>
          <a:p>
            <a:pPr lvl="1"/>
            <a:r>
              <a:rPr lang="en-US" sz="1600" dirty="0"/>
              <a:t>Engineering</a:t>
            </a:r>
          </a:p>
          <a:p>
            <a:pPr lvl="1"/>
            <a:r>
              <a:rPr lang="en-US" sz="1600" dirty="0"/>
              <a:t>Computer Science and Information Technology</a:t>
            </a:r>
          </a:p>
          <a:p>
            <a:pPr lvl="1"/>
            <a:r>
              <a:rPr lang="en-US" sz="1600" dirty="0"/>
              <a:t>Physical Sciences</a:t>
            </a:r>
          </a:p>
          <a:p>
            <a:pPr lvl="1"/>
            <a:r>
              <a:rPr lang="en-US" sz="1600" dirty="0"/>
              <a:t>Biological and Medical Sciences	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Mathematics </a:t>
            </a:r>
            <a:endParaRPr lang="en-US" sz="1600" dirty="0"/>
          </a:p>
          <a:p>
            <a:pPr lvl="1"/>
            <a:r>
              <a:rPr lang="en-US" sz="1600" dirty="0"/>
              <a:t>Technical Communications, Education, Management, Law and Policy </a:t>
            </a:r>
          </a:p>
          <a:p>
            <a:pPr marL="114300" indent="-114300"/>
            <a:r>
              <a:rPr lang="en-US" sz="2200" dirty="0" smtClean="0"/>
              <a:t>These are important because it is from these areas that you can recruit new student members.</a:t>
            </a:r>
            <a:endParaRPr lang="en-US" sz="22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81013" y="-228600"/>
            <a:ext cx="6460102" cy="113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 sz="3400" dirty="0"/>
          </a:p>
          <a:p>
            <a:pPr>
              <a:buFontTx/>
              <a:buNone/>
            </a:pPr>
            <a:r>
              <a:rPr lang="en-US" sz="3400" dirty="0"/>
              <a:t>IEEE Student Membership Dues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3400" y="1219200"/>
            <a:ext cx="8739188" cy="277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25000"/>
              </a:lnSpc>
            </a:pPr>
            <a:endParaRPr lang="en-US" sz="2000" i="1" dirty="0"/>
          </a:p>
          <a:p>
            <a:pPr>
              <a:buClr>
                <a:schemeClr val="bg1">
                  <a:lumMod val="50000"/>
                </a:schemeClr>
              </a:buClr>
              <a:buSzPct val="70000"/>
              <a:buFont typeface="Arial" pitchFamily="34" charset="0"/>
              <a:buChar char="•"/>
            </a:pPr>
            <a:r>
              <a:rPr lang="en-US" sz="2000" b="1" dirty="0" smtClean="0">
                <a:latin typeface="+mn-lt"/>
              </a:rPr>
              <a:t> $</a:t>
            </a:r>
            <a:r>
              <a:rPr lang="en-US" sz="2000" b="1" dirty="0">
                <a:latin typeface="+mn-lt"/>
              </a:rPr>
              <a:t>32.00 US and Canada </a:t>
            </a:r>
            <a:r>
              <a:rPr lang="en-US" sz="1800" dirty="0">
                <a:latin typeface="+mn-lt"/>
              </a:rPr>
              <a:t>(Regions 1-7)</a:t>
            </a:r>
          </a:p>
          <a:p>
            <a:pPr lvl="1">
              <a:buClr>
                <a:srgbClr val="A50021"/>
              </a:buClr>
              <a:buSzPct val="75000"/>
              <a:buNone/>
            </a:pPr>
            <a:r>
              <a:rPr lang="en-US" sz="1800" dirty="0">
                <a:latin typeface="+mn-lt"/>
              </a:rPr>
              <a:t>includes Potentials magazine (6 issues per year) (online and print</a:t>
            </a:r>
            <a:r>
              <a:rPr lang="en-US" sz="1800" dirty="0" smtClean="0">
                <a:latin typeface="+mn-lt"/>
              </a:rPr>
              <a:t>)</a:t>
            </a:r>
          </a:p>
          <a:p>
            <a:pPr lvl="1">
              <a:buClr>
                <a:srgbClr val="A50021"/>
              </a:buClr>
              <a:buSzPct val="75000"/>
              <a:buNone/>
            </a:pPr>
            <a:endParaRPr lang="en-US" sz="800" dirty="0">
              <a:latin typeface="+mn-lt"/>
            </a:endParaRPr>
          </a:p>
          <a:p>
            <a:pPr lvl="1">
              <a:buClr>
                <a:srgbClr val="A50021"/>
              </a:buClr>
              <a:buSzPct val="75000"/>
              <a:buNone/>
            </a:pPr>
            <a:r>
              <a:rPr lang="en-US" sz="1800" dirty="0">
                <a:latin typeface="+mn-lt"/>
              </a:rPr>
              <a:t>includes Spectrum and the Institute (online and print</a:t>
            </a:r>
            <a:r>
              <a:rPr lang="en-US" sz="1800" dirty="0" smtClean="0">
                <a:latin typeface="+mn-lt"/>
              </a:rPr>
              <a:t>)</a:t>
            </a:r>
          </a:p>
          <a:p>
            <a:pPr lvl="1">
              <a:buClr>
                <a:srgbClr val="A50021"/>
              </a:buClr>
              <a:buSzPct val="75000"/>
              <a:buNone/>
            </a:pPr>
            <a:endParaRPr lang="en-US" sz="800" dirty="0">
              <a:latin typeface="+mn-lt"/>
            </a:endParaRPr>
          </a:p>
          <a:p>
            <a:pPr>
              <a:buClr>
                <a:schemeClr val="bg1">
                  <a:lumMod val="50000"/>
                </a:schemeClr>
              </a:buClr>
              <a:buSzPct val="70000"/>
              <a:buFont typeface="Arial" pitchFamily="34" charset="0"/>
              <a:buChar char="•"/>
            </a:pPr>
            <a:r>
              <a:rPr lang="en-US" sz="2000" b="1" dirty="0" smtClean="0">
                <a:latin typeface="+mn-lt"/>
              </a:rPr>
              <a:t> $</a:t>
            </a:r>
            <a:r>
              <a:rPr lang="en-US" sz="2000" b="1" dirty="0">
                <a:latin typeface="+mn-lt"/>
              </a:rPr>
              <a:t>27.00 all other areas of the </a:t>
            </a:r>
            <a:r>
              <a:rPr lang="en-US" sz="2000" b="1" dirty="0" smtClean="0">
                <a:latin typeface="+mn-lt"/>
              </a:rPr>
              <a:t>world </a:t>
            </a:r>
            <a:r>
              <a:rPr lang="en-US" sz="1800" dirty="0" smtClean="0">
                <a:latin typeface="+mn-lt"/>
              </a:rPr>
              <a:t>(Regions </a:t>
            </a:r>
            <a:r>
              <a:rPr lang="en-US" sz="1800" dirty="0">
                <a:latin typeface="+mn-lt"/>
              </a:rPr>
              <a:t>8, 9 &amp; 10)</a:t>
            </a:r>
          </a:p>
          <a:p>
            <a:pPr marL="573088" lvl="1" indent="-115888">
              <a:buClr>
                <a:srgbClr val="A50021"/>
              </a:buClr>
              <a:buSzPct val="75000"/>
              <a:buNone/>
            </a:pPr>
            <a:r>
              <a:rPr lang="en-US" sz="1800" dirty="0">
                <a:latin typeface="+mn-lt"/>
              </a:rPr>
              <a:t>with option to subscribe to Potentials magazine for $5.00 (online and print)</a:t>
            </a:r>
          </a:p>
          <a:p>
            <a:pPr lvl="1">
              <a:buClr>
                <a:srgbClr val="A50021"/>
              </a:buClr>
              <a:buSzPct val="75000"/>
              <a:buNone/>
            </a:pPr>
            <a:r>
              <a:rPr lang="en-US" sz="1800" dirty="0">
                <a:latin typeface="+mn-lt"/>
              </a:rPr>
              <a:t>includes Spectrum and the Institute (online and print</a:t>
            </a:r>
            <a:r>
              <a:rPr lang="en-US" sz="1800" dirty="0" smtClean="0">
                <a:latin typeface="+mn-lt"/>
              </a:rPr>
              <a:t>)</a:t>
            </a:r>
            <a:endParaRPr lang="en-US" sz="1800" i="1" dirty="0">
              <a:latin typeface="+mn-lt"/>
            </a:endParaRPr>
          </a:p>
          <a:p>
            <a:pPr lvl="1">
              <a:buClr>
                <a:srgbClr val="A50021"/>
              </a:buClr>
              <a:buSzPct val="75000"/>
              <a:buNone/>
            </a:pPr>
            <a:endParaRPr lang="en-US" sz="800" i="1" dirty="0">
              <a:latin typeface="+mn-lt"/>
            </a:endParaRPr>
          </a:p>
        </p:txBody>
      </p:sp>
      <p:pic>
        <p:nvPicPr>
          <p:cNvPr id="11269" name="Picture 5" descr="MCj042410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0" y="1055688"/>
            <a:ext cx="97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05200" y="1676400"/>
            <a:ext cx="152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2895600"/>
            <a:ext cx="2057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038600"/>
            <a:ext cx="8763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Clr>
                <a:srgbClr val="A50021"/>
              </a:buClr>
              <a:buSzPct val="75000"/>
              <a:buNone/>
            </a:pPr>
            <a:r>
              <a:rPr lang="en-US" sz="1800" i="1" dirty="0" smtClean="0"/>
              <a:t>All IEEE members have electronic access to IEEE Potentials  through IEEE Xplore</a:t>
            </a:r>
            <a:endParaRPr lang="en-US" sz="1800" dirty="0" smtClean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754" y="1340319"/>
            <a:ext cx="6943300" cy="1675836"/>
          </a:xfrm>
        </p:spPr>
        <p:txBody>
          <a:bodyPr/>
          <a:lstStyle/>
          <a:p>
            <a:r>
              <a:rPr lang="en-US" sz="2400" dirty="0" smtClean="0"/>
              <a:t>We would like to thank Santa Clara University Student Branch for hosting this event.</a:t>
            </a:r>
            <a:endParaRPr lang="en-US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85164" y="2177608"/>
            <a:ext cx="4479347" cy="29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Officers: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dirty="0" smtClean="0"/>
          </a:p>
          <a:p>
            <a:r>
              <a:rPr lang="en-US" sz="1800" b="1" dirty="0" smtClean="0"/>
              <a:t> Chair</a:t>
            </a:r>
            <a:r>
              <a:rPr lang="en-US" sz="1800" b="1" dirty="0"/>
              <a:t>: </a:t>
            </a:r>
            <a:r>
              <a:rPr lang="en-US" sz="1800" b="1" dirty="0" err="1"/>
              <a:t>Beeta</a:t>
            </a:r>
            <a:r>
              <a:rPr lang="en-US" sz="1800" b="1" dirty="0"/>
              <a:t> </a:t>
            </a:r>
            <a:r>
              <a:rPr lang="en-US" sz="1800" b="1" dirty="0" err="1"/>
              <a:t>Modarressi</a:t>
            </a:r>
            <a:r>
              <a:rPr lang="en-US" sz="1800" b="1" dirty="0"/>
              <a:t> </a:t>
            </a:r>
          </a:p>
          <a:p>
            <a:r>
              <a:rPr lang="en-US" sz="1800" b="1" dirty="0" smtClean="0"/>
              <a:t> Vice-Chair</a:t>
            </a:r>
            <a:r>
              <a:rPr lang="en-US" sz="1800" b="1" dirty="0"/>
              <a:t>: David Blake </a:t>
            </a:r>
            <a:r>
              <a:rPr lang="en-US" sz="1800" b="1" dirty="0" err="1" smtClean="0"/>
              <a:t>Tsuzaki</a:t>
            </a:r>
            <a:endParaRPr lang="en-US" sz="1800" b="1" dirty="0"/>
          </a:p>
          <a:p>
            <a:r>
              <a:rPr lang="en-US" sz="1800" b="1" dirty="0" smtClean="0"/>
              <a:t> Treasurer</a:t>
            </a:r>
            <a:r>
              <a:rPr lang="en-US" sz="1800" b="1" dirty="0"/>
              <a:t>: Nathaniel </a:t>
            </a:r>
            <a:r>
              <a:rPr lang="en-US" sz="1800" b="1" dirty="0" smtClean="0"/>
              <a:t>Tucker</a:t>
            </a:r>
            <a:endParaRPr lang="en-US" sz="1800" b="1" dirty="0"/>
          </a:p>
          <a:p>
            <a:r>
              <a:rPr lang="en-US" sz="1800" b="1" dirty="0" smtClean="0"/>
              <a:t> Secretary</a:t>
            </a:r>
            <a:r>
              <a:rPr lang="en-US" sz="1800" b="1" dirty="0"/>
              <a:t>: Samuel </a:t>
            </a:r>
            <a:r>
              <a:rPr lang="en-US" sz="1800" b="1" dirty="0" err="1"/>
              <a:t>Billett</a:t>
            </a:r>
            <a:r>
              <a:rPr lang="en-US" sz="1800" b="1" dirty="0"/>
              <a:t>  </a:t>
            </a:r>
          </a:p>
          <a:p>
            <a:r>
              <a:rPr lang="en-US" sz="1800" b="1" dirty="0" smtClean="0"/>
              <a:t> Activities </a:t>
            </a:r>
            <a:r>
              <a:rPr lang="en-US" sz="1800" b="1" dirty="0"/>
              <a:t>Coordinator: Tanner </a:t>
            </a:r>
            <a:r>
              <a:rPr lang="en-US" sz="1800" b="1" dirty="0" err="1" smtClean="0"/>
              <a:t>Malkoff</a:t>
            </a:r>
            <a:endParaRPr lang="en-US" sz="1800" b="1" dirty="0" smtClean="0"/>
          </a:p>
          <a:p>
            <a:r>
              <a:rPr lang="en-US" sz="1800" b="1" dirty="0" smtClean="0"/>
              <a:t> Counselor: Dr. </a:t>
            </a:r>
            <a:r>
              <a:rPr lang="en-US" sz="1800" b="1" dirty="0" err="1" smtClean="0"/>
              <a:t>Shoba</a:t>
            </a:r>
            <a:r>
              <a:rPr lang="en-US" sz="1800" b="1" dirty="0" smtClean="0"/>
              <a:t> Krishnan</a:t>
            </a:r>
            <a:r>
              <a:rPr lang="en-US" sz="1800" b="1" dirty="0"/>
              <a:t> 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9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60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776448"/>
              </p:ext>
            </p:extLst>
          </p:nvPr>
        </p:nvGraphicFramePr>
        <p:xfrm>
          <a:off x="846160" y="1173705"/>
          <a:ext cx="6851176" cy="481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395"/>
                <a:gridCol w="5142968"/>
                <a:gridCol w="265813"/>
              </a:tblGrid>
              <a:tr h="6245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Time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en-US" sz="1600" b="1" dirty="0" smtClean="0">
                          <a:effectLst/>
                        </a:rPr>
                        <a:t>Activities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8:00 AM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Registration/Breakfast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8:30 AM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Introduction/Region 6 News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9:15</a:t>
                      </a:r>
                      <a:r>
                        <a:rPr lang="en-US" sz="1600" b="1" baseline="0" dirty="0" smtClean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AM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Section and Student Branch Report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10:15 </a:t>
                      </a:r>
                      <a:r>
                        <a:rPr lang="en-US" sz="1600" b="1" dirty="0">
                          <a:effectLst/>
                        </a:rPr>
                        <a:t>AM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Break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9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10:30 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Parallel Tracks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Track I: Design Contests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Track II: </a:t>
                      </a:r>
                      <a:r>
                        <a:rPr lang="en-US" sz="1600" b="1" dirty="0" err="1">
                          <a:effectLst/>
                        </a:rPr>
                        <a:t>Micromouse</a:t>
                      </a:r>
                      <a:r>
                        <a:rPr lang="en-US" sz="1600" b="1" dirty="0">
                          <a:effectLst/>
                        </a:rPr>
                        <a:t> teams </a:t>
                      </a:r>
                      <a:r>
                        <a:rPr lang="en-US" sz="1600" b="1" dirty="0" smtClean="0">
                          <a:effectLst/>
                        </a:rPr>
                        <a:t>preparation</a:t>
                      </a:r>
                      <a:r>
                        <a:rPr lang="en-US" sz="1600" b="1" dirty="0">
                          <a:effectLst/>
                        </a:rPr>
                        <a:t/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Track III: Section Officer </a:t>
                      </a:r>
                      <a:r>
                        <a:rPr lang="en-US" sz="1600" b="1" dirty="0" smtClean="0">
                          <a:effectLst/>
                        </a:rPr>
                        <a:t>Breakout</a:t>
                      </a:r>
                      <a:r>
                        <a:rPr lang="en-US" sz="1600" b="1" baseline="0" dirty="0" smtClean="0">
                          <a:effectLst/>
                        </a:rPr>
                        <a:t> including YP/WIE</a:t>
                      </a:r>
                      <a:endParaRPr lang="en-US" sz="1600" b="1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51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12:00 PM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Lunch (Invited talk by Nick Vandewalle, on  Scalable Raspberry Pi architecture)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1:00 PM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Campus Tour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1:30 PM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Micromouse Competition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4:30 PM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Awards &amp; Closing Remarks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04" y="468351"/>
            <a:ext cx="6705600" cy="762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IEEE World Map</a:t>
            </a:r>
            <a:endParaRPr lang="en-US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-5410200"/>
            <a:ext cx="5844366" cy="49610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Picture 4" descr="WW region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50182"/>
            <a:ext cx="8508010" cy="3962400"/>
          </a:xfrm>
          <a:prstGeom prst="rect">
            <a:avLst/>
          </a:prstGeom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100138" y="2378869"/>
            <a:ext cx="1371600" cy="678656"/>
          </a:xfrm>
          <a:custGeom>
            <a:avLst/>
            <a:gdLst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52525 w 1371600"/>
              <a:gd name="connsiteY75" fmla="*/ 142875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4300 w 1371600"/>
              <a:gd name="connsiteY75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14300 w 1371600"/>
              <a:gd name="connsiteY76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14300 w 1371600"/>
              <a:gd name="connsiteY77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114300 w 1371600"/>
              <a:gd name="connsiteY78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114300 w 1371600"/>
              <a:gd name="connsiteY79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114300 w 1371600"/>
              <a:gd name="connsiteY80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114300 w 1371600"/>
              <a:gd name="connsiteY81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14300 w 1371600"/>
              <a:gd name="connsiteY82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14300 w 1371600"/>
              <a:gd name="connsiteY83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114300 w 1371600"/>
              <a:gd name="connsiteY84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114300 w 1371600"/>
              <a:gd name="connsiteY85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966787 w 1371600"/>
              <a:gd name="connsiteY85" fmla="*/ 126206 h 657225"/>
              <a:gd name="connsiteX86" fmla="*/ 114300 w 1371600"/>
              <a:gd name="connsiteY86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00012 w 1371600"/>
              <a:gd name="connsiteY2" fmla="*/ 66675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966787 w 1371600"/>
              <a:gd name="connsiteY85" fmla="*/ 126206 h 657225"/>
              <a:gd name="connsiteX86" fmla="*/ 973931 w 1371600"/>
              <a:gd name="connsiteY86" fmla="*/ 116681 h 657225"/>
              <a:gd name="connsiteX87" fmla="*/ 114300 w 1371600"/>
              <a:gd name="connsiteY87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11918 w 1371600"/>
              <a:gd name="connsiteY2" fmla="*/ 71437 h 657225"/>
              <a:gd name="connsiteX3" fmla="*/ 71437 w 1371600"/>
              <a:gd name="connsiteY3" fmla="*/ 109538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966787 w 1371600"/>
              <a:gd name="connsiteY85" fmla="*/ 126206 h 657225"/>
              <a:gd name="connsiteX86" fmla="*/ 973931 w 1371600"/>
              <a:gd name="connsiteY86" fmla="*/ 116681 h 657225"/>
              <a:gd name="connsiteX87" fmla="*/ 114300 w 1371600"/>
              <a:gd name="connsiteY87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11918 w 1371600"/>
              <a:gd name="connsiteY2" fmla="*/ 71437 h 657225"/>
              <a:gd name="connsiteX3" fmla="*/ 76199 w 1371600"/>
              <a:gd name="connsiteY3" fmla="*/ 116682 h 657225"/>
              <a:gd name="connsiteX4" fmla="*/ 38100 w 1371600"/>
              <a:gd name="connsiteY4" fmla="*/ 147638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966787 w 1371600"/>
              <a:gd name="connsiteY85" fmla="*/ 126206 h 657225"/>
              <a:gd name="connsiteX86" fmla="*/ 973931 w 1371600"/>
              <a:gd name="connsiteY86" fmla="*/ 116681 h 657225"/>
              <a:gd name="connsiteX87" fmla="*/ 114300 w 1371600"/>
              <a:gd name="connsiteY87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11918 w 1371600"/>
              <a:gd name="connsiteY2" fmla="*/ 71437 h 657225"/>
              <a:gd name="connsiteX3" fmla="*/ 76199 w 1371600"/>
              <a:gd name="connsiteY3" fmla="*/ 116682 h 657225"/>
              <a:gd name="connsiteX4" fmla="*/ 45243 w 1371600"/>
              <a:gd name="connsiteY4" fmla="*/ 150020 h 657225"/>
              <a:gd name="connsiteX5" fmla="*/ 28575 w 1371600"/>
              <a:gd name="connsiteY5" fmla="*/ 176213 h 657225"/>
              <a:gd name="connsiteX6" fmla="*/ 9525 w 1371600"/>
              <a:gd name="connsiteY6" fmla="*/ 204788 h 657225"/>
              <a:gd name="connsiteX7" fmla="*/ 4762 w 1371600"/>
              <a:gd name="connsiteY7" fmla="*/ 238125 h 657225"/>
              <a:gd name="connsiteX8" fmla="*/ 4762 w 1371600"/>
              <a:gd name="connsiteY8" fmla="*/ 238125 h 657225"/>
              <a:gd name="connsiteX9" fmla="*/ 14287 w 1371600"/>
              <a:gd name="connsiteY9" fmla="*/ 285750 h 657225"/>
              <a:gd name="connsiteX10" fmla="*/ 14287 w 1371600"/>
              <a:gd name="connsiteY10" fmla="*/ 285750 h 657225"/>
              <a:gd name="connsiteX11" fmla="*/ 0 w 1371600"/>
              <a:gd name="connsiteY11" fmla="*/ 357188 h 657225"/>
              <a:gd name="connsiteX12" fmla="*/ 19050 w 1371600"/>
              <a:gd name="connsiteY12" fmla="*/ 390525 h 657225"/>
              <a:gd name="connsiteX13" fmla="*/ 66675 w 1371600"/>
              <a:gd name="connsiteY13" fmla="*/ 414338 h 657225"/>
              <a:gd name="connsiteX14" fmla="*/ 85725 w 1371600"/>
              <a:gd name="connsiteY14" fmla="*/ 428625 h 657225"/>
              <a:gd name="connsiteX15" fmla="*/ 147637 w 1371600"/>
              <a:gd name="connsiteY15" fmla="*/ 438150 h 657225"/>
              <a:gd name="connsiteX16" fmla="*/ 190500 w 1371600"/>
              <a:gd name="connsiteY16" fmla="*/ 466725 h 657225"/>
              <a:gd name="connsiteX17" fmla="*/ 238125 w 1371600"/>
              <a:gd name="connsiteY17" fmla="*/ 471488 h 657225"/>
              <a:gd name="connsiteX18" fmla="*/ 290512 w 1371600"/>
              <a:gd name="connsiteY18" fmla="*/ 452438 h 657225"/>
              <a:gd name="connsiteX19" fmla="*/ 319087 w 1371600"/>
              <a:gd name="connsiteY19" fmla="*/ 466725 h 657225"/>
              <a:gd name="connsiteX20" fmla="*/ 352425 w 1371600"/>
              <a:gd name="connsiteY20" fmla="*/ 514350 h 657225"/>
              <a:gd name="connsiteX21" fmla="*/ 352425 w 1371600"/>
              <a:gd name="connsiteY21" fmla="*/ 514350 h 657225"/>
              <a:gd name="connsiteX22" fmla="*/ 423862 w 1371600"/>
              <a:gd name="connsiteY22" fmla="*/ 514350 h 657225"/>
              <a:gd name="connsiteX23" fmla="*/ 452437 w 1371600"/>
              <a:gd name="connsiteY23" fmla="*/ 623888 h 657225"/>
              <a:gd name="connsiteX24" fmla="*/ 471487 w 1371600"/>
              <a:gd name="connsiteY24" fmla="*/ 642938 h 657225"/>
              <a:gd name="connsiteX25" fmla="*/ 495300 w 1371600"/>
              <a:gd name="connsiteY25" fmla="*/ 576263 h 657225"/>
              <a:gd name="connsiteX26" fmla="*/ 542925 w 1371600"/>
              <a:gd name="connsiteY26" fmla="*/ 547688 h 657225"/>
              <a:gd name="connsiteX27" fmla="*/ 552450 w 1371600"/>
              <a:gd name="connsiteY27" fmla="*/ 528638 h 657225"/>
              <a:gd name="connsiteX28" fmla="*/ 590550 w 1371600"/>
              <a:gd name="connsiteY28" fmla="*/ 514350 h 657225"/>
              <a:gd name="connsiteX29" fmla="*/ 638175 w 1371600"/>
              <a:gd name="connsiteY29" fmla="*/ 519113 h 657225"/>
              <a:gd name="connsiteX30" fmla="*/ 676275 w 1371600"/>
              <a:gd name="connsiteY30" fmla="*/ 533400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704850 w 1371600"/>
              <a:gd name="connsiteY33" fmla="*/ 495300 h 657225"/>
              <a:gd name="connsiteX34" fmla="*/ 704850 w 1371600"/>
              <a:gd name="connsiteY34" fmla="*/ 495300 h 657225"/>
              <a:gd name="connsiteX35" fmla="*/ 776287 w 1371600"/>
              <a:gd name="connsiteY35" fmla="*/ 490538 h 657225"/>
              <a:gd name="connsiteX36" fmla="*/ 776287 w 1371600"/>
              <a:gd name="connsiteY36" fmla="*/ 490538 h 657225"/>
              <a:gd name="connsiteX37" fmla="*/ 819150 w 1371600"/>
              <a:gd name="connsiteY37" fmla="*/ 509588 h 657225"/>
              <a:gd name="connsiteX38" fmla="*/ 852487 w 1371600"/>
              <a:gd name="connsiteY38" fmla="*/ 504825 h 657225"/>
              <a:gd name="connsiteX39" fmla="*/ 881062 w 1371600"/>
              <a:gd name="connsiteY39" fmla="*/ 538163 h 657225"/>
              <a:gd name="connsiteX40" fmla="*/ 881062 w 1371600"/>
              <a:gd name="connsiteY40" fmla="*/ 538163 h 657225"/>
              <a:gd name="connsiteX41" fmla="*/ 871537 w 1371600"/>
              <a:gd name="connsiteY41" fmla="*/ 600075 h 657225"/>
              <a:gd name="connsiteX42" fmla="*/ 890587 w 1371600"/>
              <a:gd name="connsiteY42" fmla="*/ 633413 h 657225"/>
              <a:gd name="connsiteX43" fmla="*/ 909637 w 1371600"/>
              <a:gd name="connsiteY43" fmla="*/ 657225 h 657225"/>
              <a:gd name="connsiteX44" fmla="*/ 923925 w 1371600"/>
              <a:gd name="connsiteY44" fmla="*/ 600075 h 657225"/>
              <a:gd name="connsiteX45" fmla="*/ 909637 w 1371600"/>
              <a:gd name="connsiteY45" fmla="*/ 561975 h 657225"/>
              <a:gd name="connsiteX46" fmla="*/ 914400 w 1371600"/>
              <a:gd name="connsiteY46" fmla="*/ 495300 h 657225"/>
              <a:gd name="connsiteX47" fmla="*/ 923925 w 1371600"/>
              <a:gd name="connsiteY47" fmla="*/ 466725 h 657225"/>
              <a:gd name="connsiteX48" fmla="*/ 962025 w 1371600"/>
              <a:gd name="connsiteY48" fmla="*/ 423863 h 657225"/>
              <a:gd name="connsiteX49" fmla="*/ 1028700 w 1371600"/>
              <a:gd name="connsiteY49" fmla="*/ 381000 h 657225"/>
              <a:gd name="connsiteX50" fmla="*/ 1076325 w 1371600"/>
              <a:gd name="connsiteY50" fmla="*/ 333375 h 657225"/>
              <a:gd name="connsiteX51" fmla="*/ 1076325 w 1371600"/>
              <a:gd name="connsiteY51" fmla="*/ 280988 h 657225"/>
              <a:gd name="connsiteX52" fmla="*/ 1095375 w 1371600"/>
              <a:gd name="connsiteY52" fmla="*/ 247650 h 657225"/>
              <a:gd name="connsiteX53" fmla="*/ 1119187 w 1371600"/>
              <a:gd name="connsiteY53" fmla="*/ 219075 h 657225"/>
              <a:gd name="connsiteX54" fmla="*/ 1152525 w 1371600"/>
              <a:gd name="connsiteY54" fmla="*/ 238125 h 657225"/>
              <a:gd name="connsiteX55" fmla="*/ 1152525 w 1371600"/>
              <a:gd name="connsiteY55" fmla="*/ 238125 h 657225"/>
              <a:gd name="connsiteX56" fmla="*/ 1190625 w 1371600"/>
              <a:gd name="connsiteY56" fmla="*/ 195263 h 657225"/>
              <a:gd name="connsiteX57" fmla="*/ 1190625 w 1371600"/>
              <a:gd name="connsiteY57" fmla="*/ 195263 h 657225"/>
              <a:gd name="connsiteX58" fmla="*/ 1243012 w 1371600"/>
              <a:gd name="connsiteY58" fmla="*/ 176213 h 657225"/>
              <a:gd name="connsiteX59" fmla="*/ 1262062 w 1371600"/>
              <a:gd name="connsiteY59" fmla="*/ 152400 h 657225"/>
              <a:gd name="connsiteX60" fmla="*/ 1262062 w 1371600"/>
              <a:gd name="connsiteY60" fmla="*/ 152400 h 657225"/>
              <a:gd name="connsiteX61" fmla="*/ 1290637 w 1371600"/>
              <a:gd name="connsiteY61" fmla="*/ 109538 h 657225"/>
              <a:gd name="connsiteX62" fmla="*/ 1319212 w 1371600"/>
              <a:gd name="connsiteY62" fmla="*/ 104775 h 657225"/>
              <a:gd name="connsiteX63" fmla="*/ 1347787 w 1371600"/>
              <a:gd name="connsiteY63" fmla="*/ 100013 h 657225"/>
              <a:gd name="connsiteX64" fmla="*/ 1347787 w 1371600"/>
              <a:gd name="connsiteY64" fmla="*/ 100013 h 657225"/>
              <a:gd name="connsiteX65" fmla="*/ 1371600 w 1371600"/>
              <a:gd name="connsiteY65" fmla="*/ 66675 h 657225"/>
              <a:gd name="connsiteX66" fmla="*/ 1371600 w 1371600"/>
              <a:gd name="connsiteY66" fmla="*/ 66675 h 657225"/>
              <a:gd name="connsiteX67" fmla="*/ 1357312 w 1371600"/>
              <a:gd name="connsiteY67" fmla="*/ 33338 h 657225"/>
              <a:gd name="connsiteX68" fmla="*/ 1328737 w 1371600"/>
              <a:gd name="connsiteY68" fmla="*/ 52388 h 657225"/>
              <a:gd name="connsiteX69" fmla="*/ 1295400 w 1371600"/>
              <a:gd name="connsiteY69" fmla="*/ 61913 h 657225"/>
              <a:gd name="connsiteX70" fmla="*/ 1276350 w 1371600"/>
              <a:gd name="connsiteY70" fmla="*/ 85725 h 657225"/>
              <a:gd name="connsiteX71" fmla="*/ 1252537 w 1371600"/>
              <a:gd name="connsiteY71" fmla="*/ 100013 h 657225"/>
              <a:gd name="connsiteX72" fmla="*/ 1223962 w 1371600"/>
              <a:gd name="connsiteY72" fmla="*/ 95250 h 657225"/>
              <a:gd name="connsiteX73" fmla="*/ 1223962 w 1371600"/>
              <a:gd name="connsiteY73" fmla="*/ 95250 h 657225"/>
              <a:gd name="connsiteX74" fmla="*/ 1181100 w 1371600"/>
              <a:gd name="connsiteY74" fmla="*/ 119063 h 657225"/>
              <a:gd name="connsiteX75" fmla="*/ 1138237 w 1371600"/>
              <a:gd name="connsiteY75" fmla="*/ 142875 h 657225"/>
              <a:gd name="connsiteX76" fmla="*/ 1076325 w 1371600"/>
              <a:gd name="connsiteY76" fmla="*/ 166688 h 657225"/>
              <a:gd name="connsiteX77" fmla="*/ 1023937 w 1371600"/>
              <a:gd name="connsiteY77" fmla="*/ 190500 h 657225"/>
              <a:gd name="connsiteX78" fmla="*/ 990600 w 1371600"/>
              <a:gd name="connsiteY78" fmla="*/ 204788 h 657225"/>
              <a:gd name="connsiteX79" fmla="*/ 971550 w 1371600"/>
              <a:gd name="connsiteY79" fmla="*/ 185738 h 657225"/>
              <a:gd name="connsiteX80" fmla="*/ 971550 w 1371600"/>
              <a:gd name="connsiteY80" fmla="*/ 161925 h 657225"/>
              <a:gd name="connsiteX81" fmla="*/ 985837 w 1371600"/>
              <a:gd name="connsiteY81" fmla="*/ 152400 h 657225"/>
              <a:gd name="connsiteX82" fmla="*/ 1002506 w 1371600"/>
              <a:gd name="connsiteY82" fmla="*/ 140494 h 657225"/>
              <a:gd name="connsiteX83" fmla="*/ 1007268 w 1371600"/>
              <a:gd name="connsiteY83" fmla="*/ 128588 h 657225"/>
              <a:gd name="connsiteX84" fmla="*/ 964406 w 1371600"/>
              <a:gd name="connsiteY84" fmla="*/ 138113 h 657225"/>
              <a:gd name="connsiteX85" fmla="*/ 966787 w 1371600"/>
              <a:gd name="connsiteY85" fmla="*/ 126206 h 657225"/>
              <a:gd name="connsiteX86" fmla="*/ 973931 w 1371600"/>
              <a:gd name="connsiteY86" fmla="*/ 116681 h 657225"/>
              <a:gd name="connsiteX87" fmla="*/ 114300 w 1371600"/>
              <a:gd name="connsiteY87" fmla="*/ 304800 h 657225"/>
              <a:gd name="connsiteX0" fmla="*/ 123825 w 1371600"/>
              <a:gd name="connsiteY0" fmla="*/ 0 h 657225"/>
              <a:gd name="connsiteX1" fmla="*/ 123825 w 1371600"/>
              <a:gd name="connsiteY1" fmla="*/ 0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114300 w 1371600"/>
              <a:gd name="connsiteY88" fmla="*/ 304800 h 657225"/>
              <a:gd name="connsiteX0" fmla="*/ 123825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114300 w 1371600"/>
              <a:gd name="connsiteY88" fmla="*/ 304800 h 657225"/>
              <a:gd name="connsiteX0" fmla="*/ 123825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154782 w 1371600"/>
              <a:gd name="connsiteY88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154782 w 1371600"/>
              <a:gd name="connsiteY88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54782 w 1371600"/>
              <a:gd name="connsiteY89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154782 w 1371600"/>
              <a:gd name="connsiteY90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154782 w 1371600"/>
              <a:gd name="connsiteY91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154782 w 1371600"/>
              <a:gd name="connsiteY92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154782 w 1371600"/>
              <a:gd name="connsiteY93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154782 w 1371600"/>
              <a:gd name="connsiteY94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154782 w 1371600"/>
              <a:gd name="connsiteY95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154782 w 1371600"/>
              <a:gd name="connsiteY96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154782 w 1371600"/>
              <a:gd name="connsiteY97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154782 w 1371600"/>
              <a:gd name="connsiteY98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154782 w 1371600"/>
              <a:gd name="connsiteY99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154782 w 1371600"/>
              <a:gd name="connsiteY100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154782 w 1371600"/>
              <a:gd name="connsiteY101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154782 w 1371600"/>
              <a:gd name="connsiteY102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154782 w 1371600"/>
              <a:gd name="connsiteY103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154782 w 1371600"/>
              <a:gd name="connsiteY104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154782 w 1371600"/>
              <a:gd name="connsiteY105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154782 w 1371600"/>
              <a:gd name="connsiteY106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54782 w 1371600"/>
              <a:gd name="connsiteY107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59543 w 1371600"/>
              <a:gd name="connsiteY107" fmla="*/ 19050 h 657225"/>
              <a:gd name="connsiteX108" fmla="*/ 154782 w 1371600"/>
              <a:gd name="connsiteY108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61925 w 1371600"/>
              <a:gd name="connsiteY107" fmla="*/ 38100 h 657225"/>
              <a:gd name="connsiteX108" fmla="*/ 159543 w 1371600"/>
              <a:gd name="connsiteY108" fmla="*/ 19050 h 657225"/>
              <a:gd name="connsiteX109" fmla="*/ 154782 w 1371600"/>
              <a:gd name="connsiteY109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76212 w 1371600"/>
              <a:gd name="connsiteY107" fmla="*/ 28575 h 657225"/>
              <a:gd name="connsiteX108" fmla="*/ 161925 w 1371600"/>
              <a:gd name="connsiteY108" fmla="*/ 38100 h 657225"/>
              <a:gd name="connsiteX109" fmla="*/ 159543 w 1371600"/>
              <a:gd name="connsiteY109" fmla="*/ 19050 h 657225"/>
              <a:gd name="connsiteX110" fmla="*/ 154782 w 1371600"/>
              <a:gd name="connsiteY110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85737 w 1371600"/>
              <a:gd name="connsiteY107" fmla="*/ 21431 h 657225"/>
              <a:gd name="connsiteX108" fmla="*/ 176212 w 1371600"/>
              <a:gd name="connsiteY108" fmla="*/ 28575 h 657225"/>
              <a:gd name="connsiteX109" fmla="*/ 161925 w 1371600"/>
              <a:gd name="connsiteY109" fmla="*/ 38100 h 657225"/>
              <a:gd name="connsiteX110" fmla="*/ 159543 w 1371600"/>
              <a:gd name="connsiteY110" fmla="*/ 19050 h 657225"/>
              <a:gd name="connsiteX111" fmla="*/ 154782 w 1371600"/>
              <a:gd name="connsiteY111" fmla="*/ 0 h 657225"/>
              <a:gd name="connsiteX0" fmla="*/ 154782 w 1371600"/>
              <a:gd name="connsiteY0" fmla="*/ 0 h 657225"/>
              <a:gd name="connsiteX1" fmla="*/ 135731 w 1371600"/>
              <a:gd name="connsiteY1" fmla="*/ 9525 h 657225"/>
              <a:gd name="connsiteX2" fmla="*/ 123825 w 1371600"/>
              <a:gd name="connsiteY2" fmla="*/ 57150 h 657225"/>
              <a:gd name="connsiteX3" fmla="*/ 111918 w 1371600"/>
              <a:gd name="connsiteY3" fmla="*/ 71437 h 657225"/>
              <a:gd name="connsiteX4" fmla="*/ 76199 w 1371600"/>
              <a:gd name="connsiteY4" fmla="*/ 116682 h 657225"/>
              <a:gd name="connsiteX5" fmla="*/ 45243 w 1371600"/>
              <a:gd name="connsiteY5" fmla="*/ 150020 h 657225"/>
              <a:gd name="connsiteX6" fmla="*/ 28575 w 1371600"/>
              <a:gd name="connsiteY6" fmla="*/ 176213 h 657225"/>
              <a:gd name="connsiteX7" fmla="*/ 9525 w 1371600"/>
              <a:gd name="connsiteY7" fmla="*/ 204788 h 657225"/>
              <a:gd name="connsiteX8" fmla="*/ 4762 w 1371600"/>
              <a:gd name="connsiteY8" fmla="*/ 238125 h 657225"/>
              <a:gd name="connsiteX9" fmla="*/ 4762 w 1371600"/>
              <a:gd name="connsiteY9" fmla="*/ 238125 h 657225"/>
              <a:gd name="connsiteX10" fmla="*/ 14287 w 1371600"/>
              <a:gd name="connsiteY10" fmla="*/ 285750 h 657225"/>
              <a:gd name="connsiteX11" fmla="*/ 14287 w 1371600"/>
              <a:gd name="connsiteY11" fmla="*/ 285750 h 657225"/>
              <a:gd name="connsiteX12" fmla="*/ 0 w 1371600"/>
              <a:gd name="connsiteY12" fmla="*/ 357188 h 657225"/>
              <a:gd name="connsiteX13" fmla="*/ 19050 w 1371600"/>
              <a:gd name="connsiteY13" fmla="*/ 390525 h 657225"/>
              <a:gd name="connsiteX14" fmla="*/ 66675 w 1371600"/>
              <a:gd name="connsiteY14" fmla="*/ 414338 h 657225"/>
              <a:gd name="connsiteX15" fmla="*/ 85725 w 1371600"/>
              <a:gd name="connsiteY15" fmla="*/ 428625 h 657225"/>
              <a:gd name="connsiteX16" fmla="*/ 147637 w 1371600"/>
              <a:gd name="connsiteY16" fmla="*/ 438150 h 657225"/>
              <a:gd name="connsiteX17" fmla="*/ 190500 w 1371600"/>
              <a:gd name="connsiteY17" fmla="*/ 466725 h 657225"/>
              <a:gd name="connsiteX18" fmla="*/ 238125 w 1371600"/>
              <a:gd name="connsiteY18" fmla="*/ 471488 h 657225"/>
              <a:gd name="connsiteX19" fmla="*/ 290512 w 1371600"/>
              <a:gd name="connsiteY19" fmla="*/ 452438 h 657225"/>
              <a:gd name="connsiteX20" fmla="*/ 319087 w 1371600"/>
              <a:gd name="connsiteY20" fmla="*/ 466725 h 657225"/>
              <a:gd name="connsiteX21" fmla="*/ 352425 w 1371600"/>
              <a:gd name="connsiteY21" fmla="*/ 514350 h 657225"/>
              <a:gd name="connsiteX22" fmla="*/ 352425 w 1371600"/>
              <a:gd name="connsiteY22" fmla="*/ 514350 h 657225"/>
              <a:gd name="connsiteX23" fmla="*/ 423862 w 1371600"/>
              <a:gd name="connsiteY23" fmla="*/ 514350 h 657225"/>
              <a:gd name="connsiteX24" fmla="*/ 452437 w 1371600"/>
              <a:gd name="connsiteY24" fmla="*/ 623888 h 657225"/>
              <a:gd name="connsiteX25" fmla="*/ 471487 w 1371600"/>
              <a:gd name="connsiteY25" fmla="*/ 642938 h 657225"/>
              <a:gd name="connsiteX26" fmla="*/ 495300 w 1371600"/>
              <a:gd name="connsiteY26" fmla="*/ 576263 h 657225"/>
              <a:gd name="connsiteX27" fmla="*/ 542925 w 1371600"/>
              <a:gd name="connsiteY27" fmla="*/ 547688 h 657225"/>
              <a:gd name="connsiteX28" fmla="*/ 552450 w 1371600"/>
              <a:gd name="connsiteY28" fmla="*/ 528638 h 657225"/>
              <a:gd name="connsiteX29" fmla="*/ 590550 w 1371600"/>
              <a:gd name="connsiteY29" fmla="*/ 514350 h 657225"/>
              <a:gd name="connsiteX30" fmla="*/ 638175 w 1371600"/>
              <a:gd name="connsiteY30" fmla="*/ 519113 h 657225"/>
              <a:gd name="connsiteX31" fmla="*/ 676275 w 1371600"/>
              <a:gd name="connsiteY31" fmla="*/ 533400 h 657225"/>
              <a:gd name="connsiteX32" fmla="*/ 676275 w 1371600"/>
              <a:gd name="connsiteY32" fmla="*/ 533400 h 657225"/>
              <a:gd name="connsiteX33" fmla="*/ 676275 w 1371600"/>
              <a:gd name="connsiteY33" fmla="*/ 533400 h 657225"/>
              <a:gd name="connsiteX34" fmla="*/ 704850 w 1371600"/>
              <a:gd name="connsiteY34" fmla="*/ 495300 h 657225"/>
              <a:gd name="connsiteX35" fmla="*/ 704850 w 1371600"/>
              <a:gd name="connsiteY35" fmla="*/ 495300 h 657225"/>
              <a:gd name="connsiteX36" fmla="*/ 776287 w 1371600"/>
              <a:gd name="connsiteY36" fmla="*/ 490538 h 657225"/>
              <a:gd name="connsiteX37" fmla="*/ 776287 w 1371600"/>
              <a:gd name="connsiteY37" fmla="*/ 490538 h 657225"/>
              <a:gd name="connsiteX38" fmla="*/ 819150 w 1371600"/>
              <a:gd name="connsiteY38" fmla="*/ 509588 h 657225"/>
              <a:gd name="connsiteX39" fmla="*/ 852487 w 1371600"/>
              <a:gd name="connsiteY39" fmla="*/ 504825 h 657225"/>
              <a:gd name="connsiteX40" fmla="*/ 881062 w 1371600"/>
              <a:gd name="connsiteY40" fmla="*/ 538163 h 657225"/>
              <a:gd name="connsiteX41" fmla="*/ 881062 w 1371600"/>
              <a:gd name="connsiteY41" fmla="*/ 538163 h 657225"/>
              <a:gd name="connsiteX42" fmla="*/ 871537 w 1371600"/>
              <a:gd name="connsiteY42" fmla="*/ 600075 h 657225"/>
              <a:gd name="connsiteX43" fmla="*/ 890587 w 1371600"/>
              <a:gd name="connsiteY43" fmla="*/ 633413 h 657225"/>
              <a:gd name="connsiteX44" fmla="*/ 909637 w 1371600"/>
              <a:gd name="connsiteY44" fmla="*/ 657225 h 657225"/>
              <a:gd name="connsiteX45" fmla="*/ 923925 w 1371600"/>
              <a:gd name="connsiteY45" fmla="*/ 600075 h 657225"/>
              <a:gd name="connsiteX46" fmla="*/ 909637 w 1371600"/>
              <a:gd name="connsiteY46" fmla="*/ 561975 h 657225"/>
              <a:gd name="connsiteX47" fmla="*/ 914400 w 1371600"/>
              <a:gd name="connsiteY47" fmla="*/ 495300 h 657225"/>
              <a:gd name="connsiteX48" fmla="*/ 923925 w 1371600"/>
              <a:gd name="connsiteY48" fmla="*/ 466725 h 657225"/>
              <a:gd name="connsiteX49" fmla="*/ 962025 w 1371600"/>
              <a:gd name="connsiteY49" fmla="*/ 423863 h 657225"/>
              <a:gd name="connsiteX50" fmla="*/ 1028700 w 1371600"/>
              <a:gd name="connsiteY50" fmla="*/ 381000 h 657225"/>
              <a:gd name="connsiteX51" fmla="*/ 1076325 w 1371600"/>
              <a:gd name="connsiteY51" fmla="*/ 333375 h 657225"/>
              <a:gd name="connsiteX52" fmla="*/ 1076325 w 1371600"/>
              <a:gd name="connsiteY52" fmla="*/ 280988 h 657225"/>
              <a:gd name="connsiteX53" fmla="*/ 1095375 w 1371600"/>
              <a:gd name="connsiteY53" fmla="*/ 247650 h 657225"/>
              <a:gd name="connsiteX54" fmla="*/ 1119187 w 1371600"/>
              <a:gd name="connsiteY54" fmla="*/ 219075 h 657225"/>
              <a:gd name="connsiteX55" fmla="*/ 1152525 w 1371600"/>
              <a:gd name="connsiteY55" fmla="*/ 238125 h 657225"/>
              <a:gd name="connsiteX56" fmla="*/ 1152525 w 1371600"/>
              <a:gd name="connsiteY56" fmla="*/ 238125 h 657225"/>
              <a:gd name="connsiteX57" fmla="*/ 1190625 w 1371600"/>
              <a:gd name="connsiteY57" fmla="*/ 195263 h 657225"/>
              <a:gd name="connsiteX58" fmla="*/ 1190625 w 1371600"/>
              <a:gd name="connsiteY58" fmla="*/ 195263 h 657225"/>
              <a:gd name="connsiteX59" fmla="*/ 1243012 w 1371600"/>
              <a:gd name="connsiteY59" fmla="*/ 176213 h 657225"/>
              <a:gd name="connsiteX60" fmla="*/ 1262062 w 1371600"/>
              <a:gd name="connsiteY60" fmla="*/ 152400 h 657225"/>
              <a:gd name="connsiteX61" fmla="*/ 1262062 w 1371600"/>
              <a:gd name="connsiteY61" fmla="*/ 152400 h 657225"/>
              <a:gd name="connsiteX62" fmla="*/ 1290637 w 1371600"/>
              <a:gd name="connsiteY62" fmla="*/ 109538 h 657225"/>
              <a:gd name="connsiteX63" fmla="*/ 1319212 w 1371600"/>
              <a:gd name="connsiteY63" fmla="*/ 104775 h 657225"/>
              <a:gd name="connsiteX64" fmla="*/ 1347787 w 1371600"/>
              <a:gd name="connsiteY64" fmla="*/ 100013 h 657225"/>
              <a:gd name="connsiteX65" fmla="*/ 1347787 w 1371600"/>
              <a:gd name="connsiteY65" fmla="*/ 100013 h 657225"/>
              <a:gd name="connsiteX66" fmla="*/ 1371600 w 1371600"/>
              <a:gd name="connsiteY66" fmla="*/ 66675 h 657225"/>
              <a:gd name="connsiteX67" fmla="*/ 1371600 w 1371600"/>
              <a:gd name="connsiteY67" fmla="*/ 66675 h 657225"/>
              <a:gd name="connsiteX68" fmla="*/ 1357312 w 1371600"/>
              <a:gd name="connsiteY68" fmla="*/ 33338 h 657225"/>
              <a:gd name="connsiteX69" fmla="*/ 1328737 w 1371600"/>
              <a:gd name="connsiteY69" fmla="*/ 52388 h 657225"/>
              <a:gd name="connsiteX70" fmla="*/ 1295400 w 1371600"/>
              <a:gd name="connsiteY70" fmla="*/ 61913 h 657225"/>
              <a:gd name="connsiteX71" fmla="*/ 1276350 w 1371600"/>
              <a:gd name="connsiteY71" fmla="*/ 85725 h 657225"/>
              <a:gd name="connsiteX72" fmla="*/ 1252537 w 1371600"/>
              <a:gd name="connsiteY72" fmla="*/ 100013 h 657225"/>
              <a:gd name="connsiteX73" fmla="*/ 1223962 w 1371600"/>
              <a:gd name="connsiteY73" fmla="*/ 95250 h 657225"/>
              <a:gd name="connsiteX74" fmla="*/ 1223962 w 1371600"/>
              <a:gd name="connsiteY74" fmla="*/ 95250 h 657225"/>
              <a:gd name="connsiteX75" fmla="*/ 1181100 w 1371600"/>
              <a:gd name="connsiteY75" fmla="*/ 119063 h 657225"/>
              <a:gd name="connsiteX76" fmla="*/ 1138237 w 1371600"/>
              <a:gd name="connsiteY76" fmla="*/ 142875 h 657225"/>
              <a:gd name="connsiteX77" fmla="*/ 1076325 w 1371600"/>
              <a:gd name="connsiteY77" fmla="*/ 166688 h 657225"/>
              <a:gd name="connsiteX78" fmla="*/ 1023937 w 1371600"/>
              <a:gd name="connsiteY78" fmla="*/ 190500 h 657225"/>
              <a:gd name="connsiteX79" fmla="*/ 990600 w 1371600"/>
              <a:gd name="connsiteY79" fmla="*/ 204788 h 657225"/>
              <a:gd name="connsiteX80" fmla="*/ 971550 w 1371600"/>
              <a:gd name="connsiteY80" fmla="*/ 185738 h 657225"/>
              <a:gd name="connsiteX81" fmla="*/ 971550 w 1371600"/>
              <a:gd name="connsiteY81" fmla="*/ 161925 h 657225"/>
              <a:gd name="connsiteX82" fmla="*/ 985837 w 1371600"/>
              <a:gd name="connsiteY82" fmla="*/ 152400 h 657225"/>
              <a:gd name="connsiteX83" fmla="*/ 1002506 w 1371600"/>
              <a:gd name="connsiteY83" fmla="*/ 140494 h 657225"/>
              <a:gd name="connsiteX84" fmla="*/ 1007268 w 1371600"/>
              <a:gd name="connsiteY84" fmla="*/ 128588 h 657225"/>
              <a:gd name="connsiteX85" fmla="*/ 964406 w 1371600"/>
              <a:gd name="connsiteY85" fmla="*/ 138113 h 657225"/>
              <a:gd name="connsiteX86" fmla="*/ 966787 w 1371600"/>
              <a:gd name="connsiteY86" fmla="*/ 126206 h 657225"/>
              <a:gd name="connsiteX87" fmla="*/ 973931 w 1371600"/>
              <a:gd name="connsiteY87" fmla="*/ 116681 h 657225"/>
              <a:gd name="connsiteX88" fmla="*/ 997743 w 1371600"/>
              <a:gd name="connsiteY88" fmla="*/ 97631 h 657225"/>
              <a:gd name="connsiteX89" fmla="*/ 1004887 w 1371600"/>
              <a:gd name="connsiteY89" fmla="*/ 85725 h 657225"/>
              <a:gd name="connsiteX90" fmla="*/ 992981 w 1371600"/>
              <a:gd name="connsiteY90" fmla="*/ 76200 h 657225"/>
              <a:gd name="connsiteX91" fmla="*/ 966787 w 1371600"/>
              <a:gd name="connsiteY91" fmla="*/ 90488 h 657225"/>
              <a:gd name="connsiteX92" fmla="*/ 942975 w 1371600"/>
              <a:gd name="connsiteY92" fmla="*/ 100013 h 657225"/>
              <a:gd name="connsiteX93" fmla="*/ 928687 w 1371600"/>
              <a:gd name="connsiteY93" fmla="*/ 116681 h 657225"/>
              <a:gd name="connsiteX94" fmla="*/ 921543 w 1371600"/>
              <a:gd name="connsiteY94" fmla="*/ 135731 h 657225"/>
              <a:gd name="connsiteX95" fmla="*/ 914400 w 1371600"/>
              <a:gd name="connsiteY95" fmla="*/ 154781 h 657225"/>
              <a:gd name="connsiteX96" fmla="*/ 902493 w 1371600"/>
              <a:gd name="connsiteY96" fmla="*/ 176213 h 657225"/>
              <a:gd name="connsiteX97" fmla="*/ 885825 w 1371600"/>
              <a:gd name="connsiteY97" fmla="*/ 185738 h 657225"/>
              <a:gd name="connsiteX98" fmla="*/ 869156 w 1371600"/>
              <a:gd name="connsiteY98" fmla="*/ 169069 h 657225"/>
              <a:gd name="connsiteX99" fmla="*/ 869156 w 1371600"/>
              <a:gd name="connsiteY99" fmla="*/ 142875 h 657225"/>
              <a:gd name="connsiteX100" fmla="*/ 885825 w 1371600"/>
              <a:gd name="connsiteY100" fmla="*/ 126206 h 657225"/>
              <a:gd name="connsiteX101" fmla="*/ 888206 w 1371600"/>
              <a:gd name="connsiteY101" fmla="*/ 102394 h 657225"/>
              <a:gd name="connsiteX102" fmla="*/ 900112 w 1371600"/>
              <a:gd name="connsiteY102" fmla="*/ 85725 h 657225"/>
              <a:gd name="connsiteX103" fmla="*/ 916781 w 1371600"/>
              <a:gd name="connsiteY103" fmla="*/ 71438 h 657225"/>
              <a:gd name="connsiteX104" fmla="*/ 931068 w 1371600"/>
              <a:gd name="connsiteY104" fmla="*/ 61913 h 657225"/>
              <a:gd name="connsiteX105" fmla="*/ 954881 w 1371600"/>
              <a:gd name="connsiteY105" fmla="*/ 54769 h 657225"/>
              <a:gd name="connsiteX106" fmla="*/ 971550 w 1371600"/>
              <a:gd name="connsiteY106" fmla="*/ 64294 h 657225"/>
              <a:gd name="connsiteX107" fmla="*/ 192881 w 1371600"/>
              <a:gd name="connsiteY107" fmla="*/ 7144 h 657225"/>
              <a:gd name="connsiteX108" fmla="*/ 185737 w 1371600"/>
              <a:gd name="connsiteY108" fmla="*/ 21431 h 657225"/>
              <a:gd name="connsiteX109" fmla="*/ 176212 w 1371600"/>
              <a:gd name="connsiteY109" fmla="*/ 28575 h 657225"/>
              <a:gd name="connsiteX110" fmla="*/ 161925 w 1371600"/>
              <a:gd name="connsiteY110" fmla="*/ 38100 h 657225"/>
              <a:gd name="connsiteX111" fmla="*/ 159543 w 1371600"/>
              <a:gd name="connsiteY111" fmla="*/ 19050 h 657225"/>
              <a:gd name="connsiteX112" fmla="*/ 154782 w 1371600"/>
              <a:gd name="connsiteY112" fmla="*/ 0 h 657225"/>
              <a:gd name="connsiteX0" fmla="*/ 154782 w 1371600"/>
              <a:gd name="connsiteY0" fmla="*/ 9525 h 666750"/>
              <a:gd name="connsiteX1" fmla="*/ 135731 w 1371600"/>
              <a:gd name="connsiteY1" fmla="*/ 19050 h 666750"/>
              <a:gd name="connsiteX2" fmla="*/ 123825 w 1371600"/>
              <a:gd name="connsiteY2" fmla="*/ 66675 h 666750"/>
              <a:gd name="connsiteX3" fmla="*/ 111918 w 1371600"/>
              <a:gd name="connsiteY3" fmla="*/ 80962 h 666750"/>
              <a:gd name="connsiteX4" fmla="*/ 76199 w 1371600"/>
              <a:gd name="connsiteY4" fmla="*/ 126207 h 666750"/>
              <a:gd name="connsiteX5" fmla="*/ 45243 w 1371600"/>
              <a:gd name="connsiteY5" fmla="*/ 159545 h 666750"/>
              <a:gd name="connsiteX6" fmla="*/ 28575 w 1371600"/>
              <a:gd name="connsiteY6" fmla="*/ 185738 h 666750"/>
              <a:gd name="connsiteX7" fmla="*/ 9525 w 1371600"/>
              <a:gd name="connsiteY7" fmla="*/ 214313 h 666750"/>
              <a:gd name="connsiteX8" fmla="*/ 4762 w 1371600"/>
              <a:gd name="connsiteY8" fmla="*/ 247650 h 666750"/>
              <a:gd name="connsiteX9" fmla="*/ 4762 w 1371600"/>
              <a:gd name="connsiteY9" fmla="*/ 247650 h 666750"/>
              <a:gd name="connsiteX10" fmla="*/ 14287 w 1371600"/>
              <a:gd name="connsiteY10" fmla="*/ 295275 h 666750"/>
              <a:gd name="connsiteX11" fmla="*/ 14287 w 1371600"/>
              <a:gd name="connsiteY11" fmla="*/ 295275 h 666750"/>
              <a:gd name="connsiteX12" fmla="*/ 0 w 1371600"/>
              <a:gd name="connsiteY12" fmla="*/ 366713 h 666750"/>
              <a:gd name="connsiteX13" fmla="*/ 19050 w 1371600"/>
              <a:gd name="connsiteY13" fmla="*/ 400050 h 666750"/>
              <a:gd name="connsiteX14" fmla="*/ 66675 w 1371600"/>
              <a:gd name="connsiteY14" fmla="*/ 423863 h 666750"/>
              <a:gd name="connsiteX15" fmla="*/ 85725 w 1371600"/>
              <a:gd name="connsiteY15" fmla="*/ 438150 h 666750"/>
              <a:gd name="connsiteX16" fmla="*/ 147637 w 1371600"/>
              <a:gd name="connsiteY16" fmla="*/ 447675 h 666750"/>
              <a:gd name="connsiteX17" fmla="*/ 190500 w 1371600"/>
              <a:gd name="connsiteY17" fmla="*/ 476250 h 666750"/>
              <a:gd name="connsiteX18" fmla="*/ 238125 w 1371600"/>
              <a:gd name="connsiteY18" fmla="*/ 481013 h 666750"/>
              <a:gd name="connsiteX19" fmla="*/ 290512 w 1371600"/>
              <a:gd name="connsiteY19" fmla="*/ 461963 h 666750"/>
              <a:gd name="connsiteX20" fmla="*/ 319087 w 1371600"/>
              <a:gd name="connsiteY20" fmla="*/ 476250 h 666750"/>
              <a:gd name="connsiteX21" fmla="*/ 352425 w 1371600"/>
              <a:gd name="connsiteY21" fmla="*/ 523875 h 666750"/>
              <a:gd name="connsiteX22" fmla="*/ 352425 w 1371600"/>
              <a:gd name="connsiteY22" fmla="*/ 523875 h 666750"/>
              <a:gd name="connsiteX23" fmla="*/ 423862 w 1371600"/>
              <a:gd name="connsiteY23" fmla="*/ 523875 h 666750"/>
              <a:gd name="connsiteX24" fmla="*/ 452437 w 1371600"/>
              <a:gd name="connsiteY24" fmla="*/ 633413 h 666750"/>
              <a:gd name="connsiteX25" fmla="*/ 471487 w 1371600"/>
              <a:gd name="connsiteY25" fmla="*/ 652463 h 666750"/>
              <a:gd name="connsiteX26" fmla="*/ 495300 w 1371600"/>
              <a:gd name="connsiteY26" fmla="*/ 585788 h 666750"/>
              <a:gd name="connsiteX27" fmla="*/ 542925 w 1371600"/>
              <a:gd name="connsiteY27" fmla="*/ 557213 h 666750"/>
              <a:gd name="connsiteX28" fmla="*/ 552450 w 1371600"/>
              <a:gd name="connsiteY28" fmla="*/ 538163 h 666750"/>
              <a:gd name="connsiteX29" fmla="*/ 590550 w 1371600"/>
              <a:gd name="connsiteY29" fmla="*/ 523875 h 666750"/>
              <a:gd name="connsiteX30" fmla="*/ 638175 w 1371600"/>
              <a:gd name="connsiteY30" fmla="*/ 528638 h 666750"/>
              <a:gd name="connsiteX31" fmla="*/ 676275 w 1371600"/>
              <a:gd name="connsiteY31" fmla="*/ 542925 h 666750"/>
              <a:gd name="connsiteX32" fmla="*/ 676275 w 1371600"/>
              <a:gd name="connsiteY32" fmla="*/ 542925 h 666750"/>
              <a:gd name="connsiteX33" fmla="*/ 676275 w 1371600"/>
              <a:gd name="connsiteY33" fmla="*/ 542925 h 666750"/>
              <a:gd name="connsiteX34" fmla="*/ 704850 w 1371600"/>
              <a:gd name="connsiteY34" fmla="*/ 504825 h 666750"/>
              <a:gd name="connsiteX35" fmla="*/ 704850 w 1371600"/>
              <a:gd name="connsiteY35" fmla="*/ 504825 h 666750"/>
              <a:gd name="connsiteX36" fmla="*/ 776287 w 1371600"/>
              <a:gd name="connsiteY36" fmla="*/ 500063 h 666750"/>
              <a:gd name="connsiteX37" fmla="*/ 776287 w 1371600"/>
              <a:gd name="connsiteY37" fmla="*/ 500063 h 666750"/>
              <a:gd name="connsiteX38" fmla="*/ 819150 w 1371600"/>
              <a:gd name="connsiteY38" fmla="*/ 519113 h 666750"/>
              <a:gd name="connsiteX39" fmla="*/ 852487 w 1371600"/>
              <a:gd name="connsiteY39" fmla="*/ 514350 h 666750"/>
              <a:gd name="connsiteX40" fmla="*/ 881062 w 1371600"/>
              <a:gd name="connsiteY40" fmla="*/ 547688 h 666750"/>
              <a:gd name="connsiteX41" fmla="*/ 881062 w 1371600"/>
              <a:gd name="connsiteY41" fmla="*/ 547688 h 666750"/>
              <a:gd name="connsiteX42" fmla="*/ 871537 w 1371600"/>
              <a:gd name="connsiteY42" fmla="*/ 609600 h 666750"/>
              <a:gd name="connsiteX43" fmla="*/ 890587 w 1371600"/>
              <a:gd name="connsiteY43" fmla="*/ 642938 h 666750"/>
              <a:gd name="connsiteX44" fmla="*/ 909637 w 1371600"/>
              <a:gd name="connsiteY44" fmla="*/ 666750 h 666750"/>
              <a:gd name="connsiteX45" fmla="*/ 923925 w 1371600"/>
              <a:gd name="connsiteY45" fmla="*/ 609600 h 666750"/>
              <a:gd name="connsiteX46" fmla="*/ 909637 w 1371600"/>
              <a:gd name="connsiteY46" fmla="*/ 571500 h 666750"/>
              <a:gd name="connsiteX47" fmla="*/ 914400 w 1371600"/>
              <a:gd name="connsiteY47" fmla="*/ 504825 h 666750"/>
              <a:gd name="connsiteX48" fmla="*/ 923925 w 1371600"/>
              <a:gd name="connsiteY48" fmla="*/ 476250 h 666750"/>
              <a:gd name="connsiteX49" fmla="*/ 962025 w 1371600"/>
              <a:gd name="connsiteY49" fmla="*/ 433388 h 666750"/>
              <a:gd name="connsiteX50" fmla="*/ 1028700 w 1371600"/>
              <a:gd name="connsiteY50" fmla="*/ 390525 h 666750"/>
              <a:gd name="connsiteX51" fmla="*/ 1076325 w 1371600"/>
              <a:gd name="connsiteY51" fmla="*/ 342900 h 666750"/>
              <a:gd name="connsiteX52" fmla="*/ 1076325 w 1371600"/>
              <a:gd name="connsiteY52" fmla="*/ 290513 h 666750"/>
              <a:gd name="connsiteX53" fmla="*/ 1095375 w 1371600"/>
              <a:gd name="connsiteY53" fmla="*/ 257175 h 666750"/>
              <a:gd name="connsiteX54" fmla="*/ 1119187 w 1371600"/>
              <a:gd name="connsiteY54" fmla="*/ 228600 h 666750"/>
              <a:gd name="connsiteX55" fmla="*/ 1152525 w 1371600"/>
              <a:gd name="connsiteY55" fmla="*/ 247650 h 666750"/>
              <a:gd name="connsiteX56" fmla="*/ 1152525 w 1371600"/>
              <a:gd name="connsiteY56" fmla="*/ 247650 h 666750"/>
              <a:gd name="connsiteX57" fmla="*/ 1190625 w 1371600"/>
              <a:gd name="connsiteY57" fmla="*/ 204788 h 666750"/>
              <a:gd name="connsiteX58" fmla="*/ 1190625 w 1371600"/>
              <a:gd name="connsiteY58" fmla="*/ 204788 h 666750"/>
              <a:gd name="connsiteX59" fmla="*/ 1243012 w 1371600"/>
              <a:gd name="connsiteY59" fmla="*/ 185738 h 666750"/>
              <a:gd name="connsiteX60" fmla="*/ 1262062 w 1371600"/>
              <a:gd name="connsiteY60" fmla="*/ 161925 h 666750"/>
              <a:gd name="connsiteX61" fmla="*/ 1262062 w 1371600"/>
              <a:gd name="connsiteY61" fmla="*/ 161925 h 666750"/>
              <a:gd name="connsiteX62" fmla="*/ 1290637 w 1371600"/>
              <a:gd name="connsiteY62" fmla="*/ 119063 h 666750"/>
              <a:gd name="connsiteX63" fmla="*/ 1319212 w 1371600"/>
              <a:gd name="connsiteY63" fmla="*/ 114300 h 666750"/>
              <a:gd name="connsiteX64" fmla="*/ 1347787 w 1371600"/>
              <a:gd name="connsiteY64" fmla="*/ 109538 h 666750"/>
              <a:gd name="connsiteX65" fmla="*/ 1347787 w 1371600"/>
              <a:gd name="connsiteY65" fmla="*/ 109538 h 666750"/>
              <a:gd name="connsiteX66" fmla="*/ 1371600 w 1371600"/>
              <a:gd name="connsiteY66" fmla="*/ 76200 h 666750"/>
              <a:gd name="connsiteX67" fmla="*/ 1371600 w 1371600"/>
              <a:gd name="connsiteY67" fmla="*/ 76200 h 666750"/>
              <a:gd name="connsiteX68" fmla="*/ 1357312 w 1371600"/>
              <a:gd name="connsiteY68" fmla="*/ 42863 h 666750"/>
              <a:gd name="connsiteX69" fmla="*/ 1328737 w 1371600"/>
              <a:gd name="connsiteY69" fmla="*/ 61913 h 666750"/>
              <a:gd name="connsiteX70" fmla="*/ 1295400 w 1371600"/>
              <a:gd name="connsiteY70" fmla="*/ 71438 h 666750"/>
              <a:gd name="connsiteX71" fmla="*/ 1276350 w 1371600"/>
              <a:gd name="connsiteY71" fmla="*/ 95250 h 666750"/>
              <a:gd name="connsiteX72" fmla="*/ 1252537 w 1371600"/>
              <a:gd name="connsiteY72" fmla="*/ 109538 h 666750"/>
              <a:gd name="connsiteX73" fmla="*/ 1223962 w 1371600"/>
              <a:gd name="connsiteY73" fmla="*/ 104775 h 666750"/>
              <a:gd name="connsiteX74" fmla="*/ 1223962 w 1371600"/>
              <a:gd name="connsiteY74" fmla="*/ 104775 h 666750"/>
              <a:gd name="connsiteX75" fmla="*/ 1181100 w 1371600"/>
              <a:gd name="connsiteY75" fmla="*/ 128588 h 666750"/>
              <a:gd name="connsiteX76" fmla="*/ 1138237 w 1371600"/>
              <a:gd name="connsiteY76" fmla="*/ 152400 h 666750"/>
              <a:gd name="connsiteX77" fmla="*/ 1076325 w 1371600"/>
              <a:gd name="connsiteY77" fmla="*/ 176213 h 666750"/>
              <a:gd name="connsiteX78" fmla="*/ 1023937 w 1371600"/>
              <a:gd name="connsiteY78" fmla="*/ 200025 h 666750"/>
              <a:gd name="connsiteX79" fmla="*/ 990600 w 1371600"/>
              <a:gd name="connsiteY79" fmla="*/ 214313 h 666750"/>
              <a:gd name="connsiteX80" fmla="*/ 971550 w 1371600"/>
              <a:gd name="connsiteY80" fmla="*/ 195263 h 666750"/>
              <a:gd name="connsiteX81" fmla="*/ 971550 w 1371600"/>
              <a:gd name="connsiteY81" fmla="*/ 171450 h 666750"/>
              <a:gd name="connsiteX82" fmla="*/ 985837 w 1371600"/>
              <a:gd name="connsiteY82" fmla="*/ 161925 h 666750"/>
              <a:gd name="connsiteX83" fmla="*/ 1002506 w 1371600"/>
              <a:gd name="connsiteY83" fmla="*/ 150019 h 666750"/>
              <a:gd name="connsiteX84" fmla="*/ 1007268 w 1371600"/>
              <a:gd name="connsiteY84" fmla="*/ 138113 h 666750"/>
              <a:gd name="connsiteX85" fmla="*/ 964406 w 1371600"/>
              <a:gd name="connsiteY85" fmla="*/ 147638 h 666750"/>
              <a:gd name="connsiteX86" fmla="*/ 966787 w 1371600"/>
              <a:gd name="connsiteY86" fmla="*/ 135731 h 666750"/>
              <a:gd name="connsiteX87" fmla="*/ 973931 w 1371600"/>
              <a:gd name="connsiteY87" fmla="*/ 126206 h 666750"/>
              <a:gd name="connsiteX88" fmla="*/ 997743 w 1371600"/>
              <a:gd name="connsiteY88" fmla="*/ 107156 h 666750"/>
              <a:gd name="connsiteX89" fmla="*/ 1004887 w 1371600"/>
              <a:gd name="connsiteY89" fmla="*/ 95250 h 666750"/>
              <a:gd name="connsiteX90" fmla="*/ 992981 w 1371600"/>
              <a:gd name="connsiteY90" fmla="*/ 85725 h 666750"/>
              <a:gd name="connsiteX91" fmla="*/ 966787 w 1371600"/>
              <a:gd name="connsiteY91" fmla="*/ 100013 h 666750"/>
              <a:gd name="connsiteX92" fmla="*/ 942975 w 1371600"/>
              <a:gd name="connsiteY92" fmla="*/ 109538 h 666750"/>
              <a:gd name="connsiteX93" fmla="*/ 928687 w 1371600"/>
              <a:gd name="connsiteY93" fmla="*/ 126206 h 666750"/>
              <a:gd name="connsiteX94" fmla="*/ 921543 w 1371600"/>
              <a:gd name="connsiteY94" fmla="*/ 145256 h 666750"/>
              <a:gd name="connsiteX95" fmla="*/ 914400 w 1371600"/>
              <a:gd name="connsiteY95" fmla="*/ 164306 h 666750"/>
              <a:gd name="connsiteX96" fmla="*/ 902493 w 1371600"/>
              <a:gd name="connsiteY96" fmla="*/ 185738 h 666750"/>
              <a:gd name="connsiteX97" fmla="*/ 885825 w 1371600"/>
              <a:gd name="connsiteY97" fmla="*/ 195263 h 666750"/>
              <a:gd name="connsiteX98" fmla="*/ 869156 w 1371600"/>
              <a:gd name="connsiteY98" fmla="*/ 178594 h 666750"/>
              <a:gd name="connsiteX99" fmla="*/ 869156 w 1371600"/>
              <a:gd name="connsiteY99" fmla="*/ 152400 h 666750"/>
              <a:gd name="connsiteX100" fmla="*/ 885825 w 1371600"/>
              <a:gd name="connsiteY100" fmla="*/ 135731 h 666750"/>
              <a:gd name="connsiteX101" fmla="*/ 888206 w 1371600"/>
              <a:gd name="connsiteY101" fmla="*/ 111919 h 666750"/>
              <a:gd name="connsiteX102" fmla="*/ 900112 w 1371600"/>
              <a:gd name="connsiteY102" fmla="*/ 95250 h 666750"/>
              <a:gd name="connsiteX103" fmla="*/ 916781 w 1371600"/>
              <a:gd name="connsiteY103" fmla="*/ 80963 h 666750"/>
              <a:gd name="connsiteX104" fmla="*/ 931068 w 1371600"/>
              <a:gd name="connsiteY104" fmla="*/ 71438 h 666750"/>
              <a:gd name="connsiteX105" fmla="*/ 954881 w 1371600"/>
              <a:gd name="connsiteY105" fmla="*/ 64294 h 666750"/>
              <a:gd name="connsiteX106" fmla="*/ 971550 w 1371600"/>
              <a:gd name="connsiteY106" fmla="*/ 73819 h 666750"/>
              <a:gd name="connsiteX107" fmla="*/ 192881 w 1371600"/>
              <a:gd name="connsiteY107" fmla="*/ 0 h 666750"/>
              <a:gd name="connsiteX108" fmla="*/ 192881 w 1371600"/>
              <a:gd name="connsiteY108" fmla="*/ 16669 h 666750"/>
              <a:gd name="connsiteX109" fmla="*/ 185737 w 1371600"/>
              <a:gd name="connsiteY109" fmla="*/ 30956 h 666750"/>
              <a:gd name="connsiteX110" fmla="*/ 176212 w 1371600"/>
              <a:gd name="connsiteY110" fmla="*/ 38100 h 666750"/>
              <a:gd name="connsiteX111" fmla="*/ 161925 w 1371600"/>
              <a:gd name="connsiteY111" fmla="*/ 47625 h 666750"/>
              <a:gd name="connsiteX112" fmla="*/ 159543 w 1371600"/>
              <a:gd name="connsiteY112" fmla="*/ 28575 h 666750"/>
              <a:gd name="connsiteX113" fmla="*/ 154782 w 1371600"/>
              <a:gd name="connsiteY113" fmla="*/ 9525 h 666750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209550 w 1371600"/>
              <a:gd name="connsiteY107" fmla="*/ 0 h 678656"/>
              <a:gd name="connsiteX108" fmla="*/ 192881 w 1371600"/>
              <a:gd name="connsiteY108" fmla="*/ 11906 h 678656"/>
              <a:gd name="connsiteX109" fmla="*/ 192881 w 1371600"/>
              <a:gd name="connsiteY109" fmla="*/ 28575 h 678656"/>
              <a:gd name="connsiteX110" fmla="*/ 185737 w 1371600"/>
              <a:gd name="connsiteY110" fmla="*/ 42862 h 678656"/>
              <a:gd name="connsiteX111" fmla="*/ 176212 w 1371600"/>
              <a:gd name="connsiteY111" fmla="*/ 50006 h 678656"/>
              <a:gd name="connsiteX112" fmla="*/ 161925 w 1371600"/>
              <a:gd name="connsiteY112" fmla="*/ 59531 h 678656"/>
              <a:gd name="connsiteX113" fmla="*/ 159543 w 1371600"/>
              <a:gd name="connsiteY113" fmla="*/ 40481 h 678656"/>
              <a:gd name="connsiteX114" fmla="*/ 154782 w 1371600"/>
              <a:gd name="connsiteY114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209550 w 1371600"/>
              <a:gd name="connsiteY108" fmla="*/ 0 h 678656"/>
              <a:gd name="connsiteX109" fmla="*/ 192881 w 1371600"/>
              <a:gd name="connsiteY109" fmla="*/ 11906 h 678656"/>
              <a:gd name="connsiteX110" fmla="*/ 192881 w 1371600"/>
              <a:gd name="connsiteY110" fmla="*/ 28575 h 678656"/>
              <a:gd name="connsiteX111" fmla="*/ 185737 w 1371600"/>
              <a:gd name="connsiteY111" fmla="*/ 42862 h 678656"/>
              <a:gd name="connsiteX112" fmla="*/ 176212 w 1371600"/>
              <a:gd name="connsiteY112" fmla="*/ 50006 h 678656"/>
              <a:gd name="connsiteX113" fmla="*/ 161925 w 1371600"/>
              <a:gd name="connsiteY113" fmla="*/ 59531 h 678656"/>
              <a:gd name="connsiteX114" fmla="*/ 159543 w 1371600"/>
              <a:gd name="connsiteY114" fmla="*/ 40481 h 678656"/>
              <a:gd name="connsiteX115" fmla="*/ 154782 w 1371600"/>
              <a:gd name="connsiteY115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209550 w 1371600"/>
              <a:gd name="connsiteY109" fmla="*/ 0 h 678656"/>
              <a:gd name="connsiteX110" fmla="*/ 192881 w 1371600"/>
              <a:gd name="connsiteY110" fmla="*/ 11906 h 678656"/>
              <a:gd name="connsiteX111" fmla="*/ 192881 w 1371600"/>
              <a:gd name="connsiteY111" fmla="*/ 28575 h 678656"/>
              <a:gd name="connsiteX112" fmla="*/ 185737 w 1371600"/>
              <a:gd name="connsiteY112" fmla="*/ 42862 h 678656"/>
              <a:gd name="connsiteX113" fmla="*/ 176212 w 1371600"/>
              <a:gd name="connsiteY113" fmla="*/ 50006 h 678656"/>
              <a:gd name="connsiteX114" fmla="*/ 161925 w 1371600"/>
              <a:gd name="connsiteY114" fmla="*/ 59531 h 678656"/>
              <a:gd name="connsiteX115" fmla="*/ 159543 w 1371600"/>
              <a:gd name="connsiteY115" fmla="*/ 40481 h 678656"/>
              <a:gd name="connsiteX116" fmla="*/ 154782 w 1371600"/>
              <a:gd name="connsiteY116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209550 w 1371600"/>
              <a:gd name="connsiteY110" fmla="*/ 0 h 678656"/>
              <a:gd name="connsiteX111" fmla="*/ 192881 w 1371600"/>
              <a:gd name="connsiteY111" fmla="*/ 11906 h 678656"/>
              <a:gd name="connsiteX112" fmla="*/ 192881 w 1371600"/>
              <a:gd name="connsiteY112" fmla="*/ 28575 h 678656"/>
              <a:gd name="connsiteX113" fmla="*/ 185737 w 1371600"/>
              <a:gd name="connsiteY113" fmla="*/ 42862 h 678656"/>
              <a:gd name="connsiteX114" fmla="*/ 176212 w 1371600"/>
              <a:gd name="connsiteY114" fmla="*/ 50006 h 678656"/>
              <a:gd name="connsiteX115" fmla="*/ 161925 w 1371600"/>
              <a:gd name="connsiteY115" fmla="*/ 59531 h 678656"/>
              <a:gd name="connsiteX116" fmla="*/ 159543 w 1371600"/>
              <a:gd name="connsiteY116" fmla="*/ 40481 h 678656"/>
              <a:gd name="connsiteX117" fmla="*/ 154782 w 1371600"/>
              <a:gd name="connsiteY117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788193 w 1371600"/>
              <a:gd name="connsiteY110" fmla="*/ 119062 h 678656"/>
              <a:gd name="connsiteX111" fmla="*/ 209550 w 1371600"/>
              <a:gd name="connsiteY111" fmla="*/ 0 h 678656"/>
              <a:gd name="connsiteX112" fmla="*/ 192881 w 1371600"/>
              <a:gd name="connsiteY112" fmla="*/ 11906 h 678656"/>
              <a:gd name="connsiteX113" fmla="*/ 192881 w 1371600"/>
              <a:gd name="connsiteY113" fmla="*/ 28575 h 678656"/>
              <a:gd name="connsiteX114" fmla="*/ 185737 w 1371600"/>
              <a:gd name="connsiteY114" fmla="*/ 42862 h 678656"/>
              <a:gd name="connsiteX115" fmla="*/ 176212 w 1371600"/>
              <a:gd name="connsiteY115" fmla="*/ 50006 h 678656"/>
              <a:gd name="connsiteX116" fmla="*/ 161925 w 1371600"/>
              <a:gd name="connsiteY116" fmla="*/ 59531 h 678656"/>
              <a:gd name="connsiteX117" fmla="*/ 159543 w 1371600"/>
              <a:gd name="connsiteY117" fmla="*/ 40481 h 678656"/>
              <a:gd name="connsiteX118" fmla="*/ 154782 w 1371600"/>
              <a:gd name="connsiteY118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788193 w 1371600"/>
              <a:gd name="connsiteY111" fmla="*/ 119062 h 678656"/>
              <a:gd name="connsiteX112" fmla="*/ 209550 w 1371600"/>
              <a:gd name="connsiteY112" fmla="*/ 0 h 678656"/>
              <a:gd name="connsiteX113" fmla="*/ 192881 w 1371600"/>
              <a:gd name="connsiteY113" fmla="*/ 11906 h 678656"/>
              <a:gd name="connsiteX114" fmla="*/ 192881 w 1371600"/>
              <a:gd name="connsiteY114" fmla="*/ 28575 h 678656"/>
              <a:gd name="connsiteX115" fmla="*/ 185737 w 1371600"/>
              <a:gd name="connsiteY115" fmla="*/ 42862 h 678656"/>
              <a:gd name="connsiteX116" fmla="*/ 176212 w 1371600"/>
              <a:gd name="connsiteY116" fmla="*/ 50006 h 678656"/>
              <a:gd name="connsiteX117" fmla="*/ 161925 w 1371600"/>
              <a:gd name="connsiteY117" fmla="*/ 59531 h 678656"/>
              <a:gd name="connsiteX118" fmla="*/ 159543 w 1371600"/>
              <a:gd name="connsiteY118" fmla="*/ 40481 h 678656"/>
              <a:gd name="connsiteX119" fmla="*/ 154782 w 1371600"/>
              <a:gd name="connsiteY119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788193 w 1371600"/>
              <a:gd name="connsiteY112" fmla="*/ 119062 h 678656"/>
              <a:gd name="connsiteX113" fmla="*/ 209550 w 1371600"/>
              <a:gd name="connsiteY113" fmla="*/ 0 h 678656"/>
              <a:gd name="connsiteX114" fmla="*/ 192881 w 1371600"/>
              <a:gd name="connsiteY114" fmla="*/ 11906 h 678656"/>
              <a:gd name="connsiteX115" fmla="*/ 192881 w 1371600"/>
              <a:gd name="connsiteY115" fmla="*/ 28575 h 678656"/>
              <a:gd name="connsiteX116" fmla="*/ 185737 w 1371600"/>
              <a:gd name="connsiteY116" fmla="*/ 42862 h 678656"/>
              <a:gd name="connsiteX117" fmla="*/ 176212 w 1371600"/>
              <a:gd name="connsiteY117" fmla="*/ 50006 h 678656"/>
              <a:gd name="connsiteX118" fmla="*/ 161925 w 1371600"/>
              <a:gd name="connsiteY118" fmla="*/ 59531 h 678656"/>
              <a:gd name="connsiteX119" fmla="*/ 159543 w 1371600"/>
              <a:gd name="connsiteY119" fmla="*/ 40481 h 678656"/>
              <a:gd name="connsiteX120" fmla="*/ 154782 w 1371600"/>
              <a:gd name="connsiteY120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209550 w 1371600"/>
              <a:gd name="connsiteY113" fmla="*/ 0 h 678656"/>
              <a:gd name="connsiteX114" fmla="*/ 192881 w 1371600"/>
              <a:gd name="connsiteY114" fmla="*/ 11906 h 678656"/>
              <a:gd name="connsiteX115" fmla="*/ 192881 w 1371600"/>
              <a:gd name="connsiteY115" fmla="*/ 28575 h 678656"/>
              <a:gd name="connsiteX116" fmla="*/ 185737 w 1371600"/>
              <a:gd name="connsiteY116" fmla="*/ 42862 h 678656"/>
              <a:gd name="connsiteX117" fmla="*/ 176212 w 1371600"/>
              <a:gd name="connsiteY117" fmla="*/ 50006 h 678656"/>
              <a:gd name="connsiteX118" fmla="*/ 161925 w 1371600"/>
              <a:gd name="connsiteY118" fmla="*/ 59531 h 678656"/>
              <a:gd name="connsiteX119" fmla="*/ 159543 w 1371600"/>
              <a:gd name="connsiteY119" fmla="*/ 40481 h 678656"/>
              <a:gd name="connsiteX120" fmla="*/ 154782 w 1371600"/>
              <a:gd name="connsiteY120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209550 w 1371600"/>
              <a:gd name="connsiteY114" fmla="*/ 0 h 678656"/>
              <a:gd name="connsiteX115" fmla="*/ 192881 w 1371600"/>
              <a:gd name="connsiteY115" fmla="*/ 11906 h 678656"/>
              <a:gd name="connsiteX116" fmla="*/ 192881 w 1371600"/>
              <a:gd name="connsiteY116" fmla="*/ 28575 h 678656"/>
              <a:gd name="connsiteX117" fmla="*/ 185737 w 1371600"/>
              <a:gd name="connsiteY117" fmla="*/ 42862 h 678656"/>
              <a:gd name="connsiteX118" fmla="*/ 176212 w 1371600"/>
              <a:gd name="connsiteY118" fmla="*/ 50006 h 678656"/>
              <a:gd name="connsiteX119" fmla="*/ 161925 w 1371600"/>
              <a:gd name="connsiteY119" fmla="*/ 59531 h 678656"/>
              <a:gd name="connsiteX120" fmla="*/ 159543 w 1371600"/>
              <a:gd name="connsiteY120" fmla="*/ 40481 h 678656"/>
              <a:gd name="connsiteX121" fmla="*/ 154782 w 1371600"/>
              <a:gd name="connsiteY121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209550 w 1371600"/>
              <a:gd name="connsiteY115" fmla="*/ 0 h 678656"/>
              <a:gd name="connsiteX116" fmla="*/ 192881 w 1371600"/>
              <a:gd name="connsiteY116" fmla="*/ 11906 h 678656"/>
              <a:gd name="connsiteX117" fmla="*/ 192881 w 1371600"/>
              <a:gd name="connsiteY117" fmla="*/ 28575 h 678656"/>
              <a:gd name="connsiteX118" fmla="*/ 185737 w 1371600"/>
              <a:gd name="connsiteY118" fmla="*/ 42862 h 678656"/>
              <a:gd name="connsiteX119" fmla="*/ 176212 w 1371600"/>
              <a:gd name="connsiteY119" fmla="*/ 50006 h 678656"/>
              <a:gd name="connsiteX120" fmla="*/ 161925 w 1371600"/>
              <a:gd name="connsiteY120" fmla="*/ 59531 h 678656"/>
              <a:gd name="connsiteX121" fmla="*/ 159543 w 1371600"/>
              <a:gd name="connsiteY121" fmla="*/ 40481 h 678656"/>
              <a:gd name="connsiteX122" fmla="*/ 154782 w 1371600"/>
              <a:gd name="connsiteY122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209550 w 1371600"/>
              <a:gd name="connsiteY116" fmla="*/ 0 h 678656"/>
              <a:gd name="connsiteX117" fmla="*/ 192881 w 1371600"/>
              <a:gd name="connsiteY117" fmla="*/ 11906 h 678656"/>
              <a:gd name="connsiteX118" fmla="*/ 192881 w 1371600"/>
              <a:gd name="connsiteY118" fmla="*/ 28575 h 678656"/>
              <a:gd name="connsiteX119" fmla="*/ 185737 w 1371600"/>
              <a:gd name="connsiteY119" fmla="*/ 42862 h 678656"/>
              <a:gd name="connsiteX120" fmla="*/ 176212 w 1371600"/>
              <a:gd name="connsiteY120" fmla="*/ 50006 h 678656"/>
              <a:gd name="connsiteX121" fmla="*/ 161925 w 1371600"/>
              <a:gd name="connsiteY121" fmla="*/ 59531 h 678656"/>
              <a:gd name="connsiteX122" fmla="*/ 159543 w 1371600"/>
              <a:gd name="connsiteY122" fmla="*/ 40481 h 678656"/>
              <a:gd name="connsiteX123" fmla="*/ 154782 w 1371600"/>
              <a:gd name="connsiteY123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209550 w 1371600"/>
              <a:gd name="connsiteY117" fmla="*/ 0 h 678656"/>
              <a:gd name="connsiteX118" fmla="*/ 192881 w 1371600"/>
              <a:gd name="connsiteY118" fmla="*/ 11906 h 678656"/>
              <a:gd name="connsiteX119" fmla="*/ 192881 w 1371600"/>
              <a:gd name="connsiteY119" fmla="*/ 28575 h 678656"/>
              <a:gd name="connsiteX120" fmla="*/ 185737 w 1371600"/>
              <a:gd name="connsiteY120" fmla="*/ 42862 h 678656"/>
              <a:gd name="connsiteX121" fmla="*/ 176212 w 1371600"/>
              <a:gd name="connsiteY121" fmla="*/ 50006 h 678656"/>
              <a:gd name="connsiteX122" fmla="*/ 161925 w 1371600"/>
              <a:gd name="connsiteY122" fmla="*/ 59531 h 678656"/>
              <a:gd name="connsiteX123" fmla="*/ 159543 w 1371600"/>
              <a:gd name="connsiteY123" fmla="*/ 40481 h 678656"/>
              <a:gd name="connsiteX124" fmla="*/ 154782 w 1371600"/>
              <a:gd name="connsiteY124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209550 w 1371600"/>
              <a:gd name="connsiteY118" fmla="*/ 0 h 678656"/>
              <a:gd name="connsiteX119" fmla="*/ 192881 w 1371600"/>
              <a:gd name="connsiteY119" fmla="*/ 11906 h 678656"/>
              <a:gd name="connsiteX120" fmla="*/ 192881 w 1371600"/>
              <a:gd name="connsiteY120" fmla="*/ 28575 h 678656"/>
              <a:gd name="connsiteX121" fmla="*/ 185737 w 1371600"/>
              <a:gd name="connsiteY121" fmla="*/ 42862 h 678656"/>
              <a:gd name="connsiteX122" fmla="*/ 176212 w 1371600"/>
              <a:gd name="connsiteY122" fmla="*/ 50006 h 678656"/>
              <a:gd name="connsiteX123" fmla="*/ 161925 w 1371600"/>
              <a:gd name="connsiteY123" fmla="*/ 59531 h 678656"/>
              <a:gd name="connsiteX124" fmla="*/ 159543 w 1371600"/>
              <a:gd name="connsiteY124" fmla="*/ 40481 h 678656"/>
              <a:gd name="connsiteX125" fmla="*/ 154782 w 1371600"/>
              <a:gd name="connsiteY125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209550 w 1371600"/>
              <a:gd name="connsiteY119" fmla="*/ 0 h 678656"/>
              <a:gd name="connsiteX120" fmla="*/ 192881 w 1371600"/>
              <a:gd name="connsiteY120" fmla="*/ 11906 h 678656"/>
              <a:gd name="connsiteX121" fmla="*/ 192881 w 1371600"/>
              <a:gd name="connsiteY121" fmla="*/ 28575 h 678656"/>
              <a:gd name="connsiteX122" fmla="*/ 185737 w 1371600"/>
              <a:gd name="connsiteY122" fmla="*/ 42862 h 678656"/>
              <a:gd name="connsiteX123" fmla="*/ 176212 w 1371600"/>
              <a:gd name="connsiteY123" fmla="*/ 50006 h 678656"/>
              <a:gd name="connsiteX124" fmla="*/ 161925 w 1371600"/>
              <a:gd name="connsiteY124" fmla="*/ 59531 h 678656"/>
              <a:gd name="connsiteX125" fmla="*/ 159543 w 1371600"/>
              <a:gd name="connsiteY125" fmla="*/ 40481 h 678656"/>
              <a:gd name="connsiteX126" fmla="*/ 154782 w 1371600"/>
              <a:gd name="connsiteY126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209550 w 1371600"/>
              <a:gd name="connsiteY120" fmla="*/ 0 h 678656"/>
              <a:gd name="connsiteX121" fmla="*/ 192881 w 1371600"/>
              <a:gd name="connsiteY121" fmla="*/ 11906 h 678656"/>
              <a:gd name="connsiteX122" fmla="*/ 192881 w 1371600"/>
              <a:gd name="connsiteY122" fmla="*/ 28575 h 678656"/>
              <a:gd name="connsiteX123" fmla="*/ 185737 w 1371600"/>
              <a:gd name="connsiteY123" fmla="*/ 42862 h 678656"/>
              <a:gd name="connsiteX124" fmla="*/ 176212 w 1371600"/>
              <a:gd name="connsiteY124" fmla="*/ 50006 h 678656"/>
              <a:gd name="connsiteX125" fmla="*/ 161925 w 1371600"/>
              <a:gd name="connsiteY125" fmla="*/ 59531 h 678656"/>
              <a:gd name="connsiteX126" fmla="*/ 159543 w 1371600"/>
              <a:gd name="connsiteY126" fmla="*/ 40481 h 678656"/>
              <a:gd name="connsiteX127" fmla="*/ 154782 w 1371600"/>
              <a:gd name="connsiteY127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209550 w 1371600"/>
              <a:gd name="connsiteY121" fmla="*/ 0 h 678656"/>
              <a:gd name="connsiteX122" fmla="*/ 192881 w 1371600"/>
              <a:gd name="connsiteY122" fmla="*/ 11906 h 678656"/>
              <a:gd name="connsiteX123" fmla="*/ 192881 w 1371600"/>
              <a:gd name="connsiteY123" fmla="*/ 28575 h 678656"/>
              <a:gd name="connsiteX124" fmla="*/ 185737 w 1371600"/>
              <a:gd name="connsiteY124" fmla="*/ 42862 h 678656"/>
              <a:gd name="connsiteX125" fmla="*/ 176212 w 1371600"/>
              <a:gd name="connsiteY125" fmla="*/ 50006 h 678656"/>
              <a:gd name="connsiteX126" fmla="*/ 161925 w 1371600"/>
              <a:gd name="connsiteY126" fmla="*/ 59531 h 678656"/>
              <a:gd name="connsiteX127" fmla="*/ 159543 w 1371600"/>
              <a:gd name="connsiteY127" fmla="*/ 40481 h 678656"/>
              <a:gd name="connsiteX128" fmla="*/ 154782 w 1371600"/>
              <a:gd name="connsiteY128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757237 w 1371600"/>
              <a:gd name="connsiteY121" fmla="*/ 0 h 678656"/>
              <a:gd name="connsiteX122" fmla="*/ 209550 w 1371600"/>
              <a:gd name="connsiteY122" fmla="*/ 0 h 678656"/>
              <a:gd name="connsiteX123" fmla="*/ 192881 w 1371600"/>
              <a:gd name="connsiteY123" fmla="*/ 11906 h 678656"/>
              <a:gd name="connsiteX124" fmla="*/ 192881 w 1371600"/>
              <a:gd name="connsiteY124" fmla="*/ 28575 h 678656"/>
              <a:gd name="connsiteX125" fmla="*/ 185737 w 1371600"/>
              <a:gd name="connsiteY125" fmla="*/ 42862 h 678656"/>
              <a:gd name="connsiteX126" fmla="*/ 176212 w 1371600"/>
              <a:gd name="connsiteY126" fmla="*/ 50006 h 678656"/>
              <a:gd name="connsiteX127" fmla="*/ 161925 w 1371600"/>
              <a:gd name="connsiteY127" fmla="*/ 59531 h 678656"/>
              <a:gd name="connsiteX128" fmla="*/ 159543 w 1371600"/>
              <a:gd name="connsiteY128" fmla="*/ 40481 h 678656"/>
              <a:gd name="connsiteX129" fmla="*/ 154782 w 1371600"/>
              <a:gd name="connsiteY129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757237 w 1371600"/>
              <a:gd name="connsiteY121" fmla="*/ 0 h 678656"/>
              <a:gd name="connsiteX122" fmla="*/ 704850 w 1371600"/>
              <a:gd name="connsiteY122" fmla="*/ 11906 h 678656"/>
              <a:gd name="connsiteX123" fmla="*/ 209550 w 1371600"/>
              <a:gd name="connsiteY123" fmla="*/ 0 h 678656"/>
              <a:gd name="connsiteX124" fmla="*/ 192881 w 1371600"/>
              <a:gd name="connsiteY124" fmla="*/ 11906 h 678656"/>
              <a:gd name="connsiteX125" fmla="*/ 192881 w 1371600"/>
              <a:gd name="connsiteY125" fmla="*/ 28575 h 678656"/>
              <a:gd name="connsiteX126" fmla="*/ 185737 w 1371600"/>
              <a:gd name="connsiteY126" fmla="*/ 42862 h 678656"/>
              <a:gd name="connsiteX127" fmla="*/ 176212 w 1371600"/>
              <a:gd name="connsiteY127" fmla="*/ 50006 h 678656"/>
              <a:gd name="connsiteX128" fmla="*/ 161925 w 1371600"/>
              <a:gd name="connsiteY128" fmla="*/ 59531 h 678656"/>
              <a:gd name="connsiteX129" fmla="*/ 159543 w 1371600"/>
              <a:gd name="connsiteY129" fmla="*/ 40481 h 678656"/>
              <a:gd name="connsiteX130" fmla="*/ 154782 w 1371600"/>
              <a:gd name="connsiteY130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757237 w 1371600"/>
              <a:gd name="connsiteY121" fmla="*/ 0 h 678656"/>
              <a:gd name="connsiteX122" fmla="*/ 704850 w 1371600"/>
              <a:gd name="connsiteY122" fmla="*/ 11906 h 678656"/>
              <a:gd name="connsiteX123" fmla="*/ 252412 w 1371600"/>
              <a:gd name="connsiteY123" fmla="*/ 9525 h 678656"/>
              <a:gd name="connsiteX124" fmla="*/ 209550 w 1371600"/>
              <a:gd name="connsiteY124" fmla="*/ 0 h 678656"/>
              <a:gd name="connsiteX125" fmla="*/ 192881 w 1371600"/>
              <a:gd name="connsiteY125" fmla="*/ 11906 h 678656"/>
              <a:gd name="connsiteX126" fmla="*/ 192881 w 1371600"/>
              <a:gd name="connsiteY126" fmla="*/ 28575 h 678656"/>
              <a:gd name="connsiteX127" fmla="*/ 185737 w 1371600"/>
              <a:gd name="connsiteY127" fmla="*/ 42862 h 678656"/>
              <a:gd name="connsiteX128" fmla="*/ 176212 w 1371600"/>
              <a:gd name="connsiteY128" fmla="*/ 50006 h 678656"/>
              <a:gd name="connsiteX129" fmla="*/ 161925 w 1371600"/>
              <a:gd name="connsiteY129" fmla="*/ 59531 h 678656"/>
              <a:gd name="connsiteX130" fmla="*/ 159543 w 1371600"/>
              <a:gd name="connsiteY130" fmla="*/ 40481 h 678656"/>
              <a:gd name="connsiteX131" fmla="*/ 154782 w 1371600"/>
              <a:gd name="connsiteY131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757237 w 1371600"/>
              <a:gd name="connsiteY121" fmla="*/ 0 h 678656"/>
              <a:gd name="connsiteX122" fmla="*/ 704850 w 1371600"/>
              <a:gd name="connsiteY122" fmla="*/ 11906 h 678656"/>
              <a:gd name="connsiteX123" fmla="*/ 542925 w 1371600"/>
              <a:gd name="connsiteY123" fmla="*/ 4762 h 678656"/>
              <a:gd name="connsiteX124" fmla="*/ 252412 w 1371600"/>
              <a:gd name="connsiteY124" fmla="*/ 9525 h 678656"/>
              <a:gd name="connsiteX125" fmla="*/ 209550 w 1371600"/>
              <a:gd name="connsiteY125" fmla="*/ 0 h 678656"/>
              <a:gd name="connsiteX126" fmla="*/ 192881 w 1371600"/>
              <a:gd name="connsiteY126" fmla="*/ 11906 h 678656"/>
              <a:gd name="connsiteX127" fmla="*/ 192881 w 1371600"/>
              <a:gd name="connsiteY127" fmla="*/ 28575 h 678656"/>
              <a:gd name="connsiteX128" fmla="*/ 185737 w 1371600"/>
              <a:gd name="connsiteY128" fmla="*/ 42862 h 678656"/>
              <a:gd name="connsiteX129" fmla="*/ 176212 w 1371600"/>
              <a:gd name="connsiteY129" fmla="*/ 50006 h 678656"/>
              <a:gd name="connsiteX130" fmla="*/ 161925 w 1371600"/>
              <a:gd name="connsiteY130" fmla="*/ 59531 h 678656"/>
              <a:gd name="connsiteX131" fmla="*/ 159543 w 1371600"/>
              <a:gd name="connsiteY131" fmla="*/ 40481 h 678656"/>
              <a:gd name="connsiteX132" fmla="*/ 154782 w 1371600"/>
              <a:gd name="connsiteY132" fmla="*/ 21431 h 678656"/>
              <a:gd name="connsiteX0" fmla="*/ 154782 w 1371600"/>
              <a:gd name="connsiteY0" fmla="*/ 21431 h 678656"/>
              <a:gd name="connsiteX1" fmla="*/ 135731 w 1371600"/>
              <a:gd name="connsiteY1" fmla="*/ 30956 h 678656"/>
              <a:gd name="connsiteX2" fmla="*/ 123825 w 1371600"/>
              <a:gd name="connsiteY2" fmla="*/ 78581 h 678656"/>
              <a:gd name="connsiteX3" fmla="*/ 111918 w 1371600"/>
              <a:gd name="connsiteY3" fmla="*/ 92868 h 678656"/>
              <a:gd name="connsiteX4" fmla="*/ 76199 w 1371600"/>
              <a:gd name="connsiteY4" fmla="*/ 138113 h 678656"/>
              <a:gd name="connsiteX5" fmla="*/ 45243 w 1371600"/>
              <a:gd name="connsiteY5" fmla="*/ 171451 h 678656"/>
              <a:gd name="connsiteX6" fmla="*/ 28575 w 1371600"/>
              <a:gd name="connsiteY6" fmla="*/ 197644 h 678656"/>
              <a:gd name="connsiteX7" fmla="*/ 9525 w 1371600"/>
              <a:gd name="connsiteY7" fmla="*/ 226219 h 678656"/>
              <a:gd name="connsiteX8" fmla="*/ 4762 w 1371600"/>
              <a:gd name="connsiteY8" fmla="*/ 259556 h 678656"/>
              <a:gd name="connsiteX9" fmla="*/ 4762 w 1371600"/>
              <a:gd name="connsiteY9" fmla="*/ 259556 h 678656"/>
              <a:gd name="connsiteX10" fmla="*/ 14287 w 1371600"/>
              <a:gd name="connsiteY10" fmla="*/ 307181 h 678656"/>
              <a:gd name="connsiteX11" fmla="*/ 14287 w 1371600"/>
              <a:gd name="connsiteY11" fmla="*/ 307181 h 678656"/>
              <a:gd name="connsiteX12" fmla="*/ 0 w 1371600"/>
              <a:gd name="connsiteY12" fmla="*/ 378619 h 678656"/>
              <a:gd name="connsiteX13" fmla="*/ 19050 w 1371600"/>
              <a:gd name="connsiteY13" fmla="*/ 411956 h 678656"/>
              <a:gd name="connsiteX14" fmla="*/ 66675 w 1371600"/>
              <a:gd name="connsiteY14" fmla="*/ 435769 h 678656"/>
              <a:gd name="connsiteX15" fmla="*/ 85725 w 1371600"/>
              <a:gd name="connsiteY15" fmla="*/ 450056 h 678656"/>
              <a:gd name="connsiteX16" fmla="*/ 147637 w 1371600"/>
              <a:gd name="connsiteY16" fmla="*/ 459581 h 678656"/>
              <a:gd name="connsiteX17" fmla="*/ 190500 w 1371600"/>
              <a:gd name="connsiteY17" fmla="*/ 488156 h 678656"/>
              <a:gd name="connsiteX18" fmla="*/ 238125 w 1371600"/>
              <a:gd name="connsiteY18" fmla="*/ 492919 h 678656"/>
              <a:gd name="connsiteX19" fmla="*/ 290512 w 1371600"/>
              <a:gd name="connsiteY19" fmla="*/ 473869 h 678656"/>
              <a:gd name="connsiteX20" fmla="*/ 319087 w 1371600"/>
              <a:gd name="connsiteY20" fmla="*/ 488156 h 678656"/>
              <a:gd name="connsiteX21" fmla="*/ 352425 w 1371600"/>
              <a:gd name="connsiteY21" fmla="*/ 535781 h 678656"/>
              <a:gd name="connsiteX22" fmla="*/ 352425 w 1371600"/>
              <a:gd name="connsiteY22" fmla="*/ 535781 h 678656"/>
              <a:gd name="connsiteX23" fmla="*/ 423862 w 1371600"/>
              <a:gd name="connsiteY23" fmla="*/ 535781 h 678656"/>
              <a:gd name="connsiteX24" fmla="*/ 452437 w 1371600"/>
              <a:gd name="connsiteY24" fmla="*/ 645319 h 678656"/>
              <a:gd name="connsiteX25" fmla="*/ 471487 w 1371600"/>
              <a:gd name="connsiteY25" fmla="*/ 664369 h 678656"/>
              <a:gd name="connsiteX26" fmla="*/ 495300 w 1371600"/>
              <a:gd name="connsiteY26" fmla="*/ 597694 h 678656"/>
              <a:gd name="connsiteX27" fmla="*/ 542925 w 1371600"/>
              <a:gd name="connsiteY27" fmla="*/ 569119 h 678656"/>
              <a:gd name="connsiteX28" fmla="*/ 552450 w 1371600"/>
              <a:gd name="connsiteY28" fmla="*/ 550069 h 678656"/>
              <a:gd name="connsiteX29" fmla="*/ 590550 w 1371600"/>
              <a:gd name="connsiteY29" fmla="*/ 535781 h 678656"/>
              <a:gd name="connsiteX30" fmla="*/ 638175 w 1371600"/>
              <a:gd name="connsiteY30" fmla="*/ 540544 h 678656"/>
              <a:gd name="connsiteX31" fmla="*/ 676275 w 1371600"/>
              <a:gd name="connsiteY31" fmla="*/ 554831 h 678656"/>
              <a:gd name="connsiteX32" fmla="*/ 676275 w 1371600"/>
              <a:gd name="connsiteY32" fmla="*/ 554831 h 678656"/>
              <a:gd name="connsiteX33" fmla="*/ 676275 w 1371600"/>
              <a:gd name="connsiteY33" fmla="*/ 554831 h 678656"/>
              <a:gd name="connsiteX34" fmla="*/ 704850 w 1371600"/>
              <a:gd name="connsiteY34" fmla="*/ 516731 h 678656"/>
              <a:gd name="connsiteX35" fmla="*/ 704850 w 1371600"/>
              <a:gd name="connsiteY35" fmla="*/ 516731 h 678656"/>
              <a:gd name="connsiteX36" fmla="*/ 776287 w 1371600"/>
              <a:gd name="connsiteY36" fmla="*/ 511969 h 678656"/>
              <a:gd name="connsiteX37" fmla="*/ 776287 w 1371600"/>
              <a:gd name="connsiteY37" fmla="*/ 511969 h 678656"/>
              <a:gd name="connsiteX38" fmla="*/ 819150 w 1371600"/>
              <a:gd name="connsiteY38" fmla="*/ 531019 h 678656"/>
              <a:gd name="connsiteX39" fmla="*/ 852487 w 1371600"/>
              <a:gd name="connsiteY39" fmla="*/ 526256 h 678656"/>
              <a:gd name="connsiteX40" fmla="*/ 881062 w 1371600"/>
              <a:gd name="connsiteY40" fmla="*/ 559594 h 678656"/>
              <a:gd name="connsiteX41" fmla="*/ 881062 w 1371600"/>
              <a:gd name="connsiteY41" fmla="*/ 559594 h 678656"/>
              <a:gd name="connsiteX42" fmla="*/ 871537 w 1371600"/>
              <a:gd name="connsiteY42" fmla="*/ 621506 h 678656"/>
              <a:gd name="connsiteX43" fmla="*/ 890587 w 1371600"/>
              <a:gd name="connsiteY43" fmla="*/ 654844 h 678656"/>
              <a:gd name="connsiteX44" fmla="*/ 909637 w 1371600"/>
              <a:gd name="connsiteY44" fmla="*/ 678656 h 678656"/>
              <a:gd name="connsiteX45" fmla="*/ 923925 w 1371600"/>
              <a:gd name="connsiteY45" fmla="*/ 621506 h 678656"/>
              <a:gd name="connsiteX46" fmla="*/ 909637 w 1371600"/>
              <a:gd name="connsiteY46" fmla="*/ 583406 h 678656"/>
              <a:gd name="connsiteX47" fmla="*/ 914400 w 1371600"/>
              <a:gd name="connsiteY47" fmla="*/ 516731 h 678656"/>
              <a:gd name="connsiteX48" fmla="*/ 923925 w 1371600"/>
              <a:gd name="connsiteY48" fmla="*/ 488156 h 678656"/>
              <a:gd name="connsiteX49" fmla="*/ 962025 w 1371600"/>
              <a:gd name="connsiteY49" fmla="*/ 445294 h 678656"/>
              <a:gd name="connsiteX50" fmla="*/ 1028700 w 1371600"/>
              <a:gd name="connsiteY50" fmla="*/ 402431 h 678656"/>
              <a:gd name="connsiteX51" fmla="*/ 1076325 w 1371600"/>
              <a:gd name="connsiteY51" fmla="*/ 354806 h 678656"/>
              <a:gd name="connsiteX52" fmla="*/ 1076325 w 1371600"/>
              <a:gd name="connsiteY52" fmla="*/ 302419 h 678656"/>
              <a:gd name="connsiteX53" fmla="*/ 1095375 w 1371600"/>
              <a:gd name="connsiteY53" fmla="*/ 269081 h 678656"/>
              <a:gd name="connsiteX54" fmla="*/ 1119187 w 1371600"/>
              <a:gd name="connsiteY54" fmla="*/ 240506 h 678656"/>
              <a:gd name="connsiteX55" fmla="*/ 1152525 w 1371600"/>
              <a:gd name="connsiteY55" fmla="*/ 259556 h 678656"/>
              <a:gd name="connsiteX56" fmla="*/ 1152525 w 1371600"/>
              <a:gd name="connsiteY56" fmla="*/ 259556 h 678656"/>
              <a:gd name="connsiteX57" fmla="*/ 1190625 w 1371600"/>
              <a:gd name="connsiteY57" fmla="*/ 216694 h 678656"/>
              <a:gd name="connsiteX58" fmla="*/ 1190625 w 1371600"/>
              <a:gd name="connsiteY58" fmla="*/ 216694 h 678656"/>
              <a:gd name="connsiteX59" fmla="*/ 1243012 w 1371600"/>
              <a:gd name="connsiteY59" fmla="*/ 197644 h 678656"/>
              <a:gd name="connsiteX60" fmla="*/ 1262062 w 1371600"/>
              <a:gd name="connsiteY60" fmla="*/ 173831 h 678656"/>
              <a:gd name="connsiteX61" fmla="*/ 1262062 w 1371600"/>
              <a:gd name="connsiteY61" fmla="*/ 173831 h 678656"/>
              <a:gd name="connsiteX62" fmla="*/ 1290637 w 1371600"/>
              <a:gd name="connsiteY62" fmla="*/ 130969 h 678656"/>
              <a:gd name="connsiteX63" fmla="*/ 1319212 w 1371600"/>
              <a:gd name="connsiteY63" fmla="*/ 126206 h 678656"/>
              <a:gd name="connsiteX64" fmla="*/ 1347787 w 1371600"/>
              <a:gd name="connsiteY64" fmla="*/ 121444 h 678656"/>
              <a:gd name="connsiteX65" fmla="*/ 1347787 w 1371600"/>
              <a:gd name="connsiteY65" fmla="*/ 121444 h 678656"/>
              <a:gd name="connsiteX66" fmla="*/ 1371600 w 1371600"/>
              <a:gd name="connsiteY66" fmla="*/ 88106 h 678656"/>
              <a:gd name="connsiteX67" fmla="*/ 1371600 w 1371600"/>
              <a:gd name="connsiteY67" fmla="*/ 88106 h 678656"/>
              <a:gd name="connsiteX68" fmla="*/ 1357312 w 1371600"/>
              <a:gd name="connsiteY68" fmla="*/ 54769 h 678656"/>
              <a:gd name="connsiteX69" fmla="*/ 1328737 w 1371600"/>
              <a:gd name="connsiteY69" fmla="*/ 73819 h 678656"/>
              <a:gd name="connsiteX70" fmla="*/ 1295400 w 1371600"/>
              <a:gd name="connsiteY70" fmla="*/ 83344 h 678656"/>
              <a:gd name="connsiteX71" fmla="*/ 1276350 w 1371600"/>
              <a:gd name="connsiteY71" fmla="*/ 107156 h 678656"/>
              <a:gd name="connsiteX72" fmla="*/ 1252537 w 1371600"/>
              <a:gd name="connsiteY72" fmla="*/ 121444 h 678656"/>
              <a:gd name="connsiteX73" fmla="*/ 1223962 w 1371600"/>
              <a:gd name="connsiteY73" fmla="*/ 116681 h 678656"/>
              <a:gd name="connsiteX74" fmla="*/ 1223962 w 1371600"/>
              <a:gd name="connsiteY74" fmla="*/ 116681 h 678656"/>
              <a:gd name="connsiteX75" fmla="*/ 1181100 w 1371600"/>
              <a:gd name="connsiteY75" fmla="*/ 140494 h 678656"/>
              <a:gd name="connsiteX76" fmla="*/ 1138237 w 1371600"/>
              <a:gd name="connsiteY76" fmla="*/ 164306 h 678656"/>
              <a:gd name="connsiteX77" fmla="*/ 1076325 w 1371600"/>
              <a:gd name="connsiteY77" fmla="*/ 188119 h 678656"/>
              <a:gd name="connsiteX78" fmla="*/ 1023937 w 1371600"/>
              <a:gd name="connsiteY78" fmla="*/ 211931 h 678656"/>
              <a:gd name="connsiteX79" fmla="*/ 990600 w 1371600"/>
              <a:gd name="connsiteY79" fmla="*/ 226219 h 678656"/>
              <a:gd name="connsiteX80" fmla="*/ 971550 w 1371600"/>
              <a:gd name="connsiteY80" fmla="*/ 207169 h 678656"/>
              <a:gd name="connsiteX81" fmla="*/ 971550 w 1371600"/>
              <a:gd name="connsiteY81" fmla="*/ 183356 h 678656"/>
              <a:gd name="connsiteX82" fmla="*/ 985837 w 1371600"/>
              <a:gd name="connsiteY82" fmla="*/ 173831 h 678656"/>
              <a:gd name="connsiteX83" fmla="*/ 1002506 w 1371600"/>
              <a:gd name="connsiteY83" fmla="*/ 161925 h 678656"/>
              <a:gd name="connsiteX84" fmla="*/ 1007268 w 1371600"/>
              <a:gd name="connsiteY84" fmla="*/ 150019 h 678656"/>
              <a:gd name="connsiteX85" fmla="*/ 964406 w 1371600"/>
              <a:gd name="connsiteY85" fmla="*/ 159544 h 678656"/>
              <a:gd name="connsiteX86" fmla="*/ 966787 w 1371600"/>
              <a:gd name="connsiteY86" fmla="*/ 147637 h 678656"/>
              <a:gd name="connsiteX87" fmla="*/ 973931 w 1371600"/>
              <a:gd name="connsiteY87" fmla="*/ 138112 h 678656"/>
              <a:gd name="connsiteX88" fmla="*/ 997743 w 1371600"/>
              <a:gd name="connsiteY88" fmla="*/ 119062 h 678656"/>
              <a:gd name="connsiteX89" fmla="*/ 1004887 w 1371600"/>
              <a:gd name="connsiteY89" fmla="*/ 107156 h 678656"/>
              <a:gd name="connsiteX90" fmla="*/ 992981 w 1371600"/>
              <a:gd name="connsiteY90" fmla="*/ 97631 h 678656"/>
              <a:gd name="connsiteX91" fmla="*/ 966787 w 1371600"/>
              <a:gd name="connsiteY91" fmla="*/ 111919 h 678656"/>
              <a:gd name="connsiteX92" fmla="*/ 942975 w 1371600"/>
              <a:gd name="connsiteY92" fmla="*/ 121444 h 678656"/>
              <a:gd name="connsiteX93" fmla="*/ 928687 w 1371600"/>
              <a:gd name="connsiteY93" fmla="*/ 138112 h 678656"/>
              <a:gd name="connsiteX94" fmla="*/ 921543 w 1371600"/>
              <a:gd name="connsiteY94" fmla="*/ 157162 h 678656"/>
              <a:gd name="connsiteX95" fmla="*/ 914400 w 1371600"/>
              <a:gd name="connsiteY95" fmla="*/ 176212 h 678656"/>
              <a:gd name="connsiteX96" fmla="*/ 902493 w 1371600"/>
              <a:gd name="connsiteY96" fmla="*/ 197644 h 678656"/>
              <a:gd name="connsiteX97" fmla="*/ 885825 w 1371600"/>
              <a:gd name="connsiteY97" fmla="*/ 207169 h 678656"/>
              <a:gd name="connsiteX98" fmla="*/ 869156 w 1371600"/>
              <a:gd name="connsiteY98" fmla="*/ 190500 h 678656"/>
              <a:gd name="connsiteX99" fmla="*/ 869156 w 1371600"/>
              <a:gd name="connsiteY99" fmla="*/ 164306 h 678656"/>
              <a:gd name="connsiteX100" fmla="*/ 885825 w 1371600"/>
              <a:gd name="connsiteY100" fmla="*/ 147637 h 678656"/>
              <a:gd name="connsiteX101" fmla="*/ 888206 w 1371600"/>
              <a:gd name="connsiteY101" fmla="*/ 123825 h 678656"/>
              <a:gd name="connsiteX102" fmla="*/ 900112 w 1371600"/>
              <a:gd name="connsiteY102" fmla="*/ 107156 h 678656"/>
              <a:gd name="connsiteX103" fmla="*/ 916781 w 1371600"/>
              <a:gd name="connsiteY103" fmla="*/ 92869 h 678656"/>
              <a:gd name="connsiteX104" fmla="*/ 931068 w 1371600"/>
              <a:gd name="connsiteY104" fmla="*/ 83344 h 678656"/>
              <a:gd name="connsiteX105" fmla="*/ 954881 w 1371600"/>
              <a:gd name="connsiteY105" fmla="*/ 76200 h 678656"/>
              <a:gd name="connsiteX106" fmla="*/ 971550 w 1371600"/>
              <a:gd name="connsiteY106" fmla="*/ 85725 h 678656"/>
              <a:gd name="connsiteX107" fmla="*/ 983456 w 1371600"/>
              <a:gd name="connsiteY107" fmla="*/ 76200 h 678656"/>
              <a:gd name="connsiteX108" fmla="*/ 981075 w 1371600"/>
              <a:gd name="connsiteY108" fmla="*/ 66675 h 678656"/>
              <a:gd name="connsiteX109" fmla="*/ 940593 w 1371600"/>
              <a:gd name="connsiteY109" fmla="*/ 64294 h 678656"/>
              <a:gd name="connsiteX110" fmla="*/ 912018 w 1371600"/>
              <a:gd name="connsiteY110" fmla="*/ 66675 h 678656"/>
              <a:gd name="connsiteX111" fmla="*/ 878681 w 1371600"/>
              <a:gd name="connsiteY111" fmla="*/ 66675 h 678656"/>
              <a:gd name="connsiteX112" fmla="*/ 847724 w 1371600"/>
              <a:gd name="connsiteY112" fmla="*/ 78581 h 678656"/>
              <a:gd name="connsiteX113" fmla="*/ 845343 w 1371600"/>
              <a:gd name="connsiteY113" fmla="*/ 61912 h 678656"/>
              <a:gd name="connsiteX114" fmla="*/ 850106 w 1371600"/>
              <a:gd name="connsiteY114" fmla="*/ 50006 h 678656"/>
              <a:gd name="connsiteX115" fmla="*/ 859631 w 1371600"/>
              <a:gd name="connsiteY115" fmla="*/ 45244 h 678656"/>
              <a:gd name="connsiteX116" fmla="*/ 873918 w 1371600"/>
              <a:gd name="connsiteY116" fmla="*/ 42862 h 678656"/>
              <a:gd name="connsiteX117" fmla="*/ 881062 w 1371600"/>
              <a:gd name="connsiteY117" fmla="*/ 33337 h 678656"/>
              <a:gd name="connsiteX118" fmla="*/ 838200 w 1371600"/>
              <a:gd name="connsiteY118" fmla="*/ 28575 h 678656"/>
              <a:gd name="connsiteX119" fmla="*/ 821531 w 1371600"/>
              <a:gd name="connsiteY119" fmla="*/ 16669 h 678656"/>
              <a:gd name="connsiteX120" fmla="*/ 790575 w 1371600"/>
              <a:gd name="connsiteY120" fmla="*/ 9525 h 678656"/>
              <a:gd name="connsiteX121" fmla="*/ 757237 w 1371600"/>
              <a:gd name="connsiteY121" fmla="*/ 0 h 678656"/>
              <a:gd name="connsiteX122" fmla="*/ 700087 w 1371600"/>
              <a:gd name="connsiteY122" fmla="*/ 9524 h 678656"/>
              <a:gd name="connsiteX123" fmla="*/ 542925 w 1371600"/>
              <a:gd name="connsiteY123" fmla="*/ 4762 h 678656"/>
              <a:gd name="connsiteX124" fmla="*/ 252412 w 1371600"/>
              <a:gd name="connsiteY124" fmla="*/ 9525 h 678656"/>
              <a:gd name="connsiteX125" fmla="*/ 209550 w 1371600"/>
              <a:gd name="connsiteY125" fmla="*/ 0 h 678656"/>
              <a:gd name="connsiteX126" fmla="*/ 192881 w 1371600"/>
              <a:gd name="connsiteY126" fmla="*/ 11906 h 678656"/>
              <a:gd name="connsiteX127" fmla="*/ 192881 w 1371600"/>
              <a:gd name="connsiteY127" fmla="*/ 28575 h 678656"/>
              <a:gd name="connsiteX128" fmla="*/ 185737 w 1371600"/>
              <a:gd name="connsiteY128" fmla="*/ 42862 h 678656"/>
              <a:gd name="connsiteX129" fmla="*/ 176212 w 1371600"/>
              <a:gd name="connsiteY129" fmla="*/ 50006 h 678656"/>
              <a:gd name="connsiteX130" fmla="*/ 161925 w 1371600"/>
              <a:gd name="connsiteY130" fmla="*/ 59531 h 678656"/>
              <a:gd name="connsiteX131" fmla="*/ 159543 w 1371600"/>
              <a:gd name="connsiteY131" fmla="*/ 40481 h 678656"/>
              <a:gd name="connsiteX132" fmla="*/ 154782 w 1371600"/>
              <a:gd name="connsiteY132" fmla="*/ 21431 h 67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71600" h="678656">
                <a:moveTo>
                  <a:pt x="154782" y="21431"/>
                </a:moveTo>
                <a:lnTo>
                  <a:pt x="135731" y="30956"/>
                </a:lnTo>
                <a:lnTo>
                  <a:pt x="123825" y="78581"/>
                </a:lnTo>
                <a:lnTo>
                  <a:pt x="111918" y="92868"/>
                </a:lnTo>
                <a:lnTo>
                  <a:pt x="76199" y="138113"/>
                </a:lnTo>
                <a:lnTo>
                  <a:pt x="45243" y="171451"/>
                </a:lnTo>
                <a:lnTo>
                  <a:pt x="28575" y="197644"/>
                </a:lnTo>
                <a:lnTo>
                  <a:pt x="9525" y="226219"/>
                </a:lnTo>
                <a:lnTo>
                  <a:pt x="4762" y="259556"/>
                </a:lnTo>
                <a:lnTo>
                  <a:pt x="4762" y="259556"/>
                </a:lnTo>
                <a:lnTo>
                  <a:pt x="14287" y="307181"/>
                </a:lnTo>
                <a:lnTo>
                  <a:pt x="14287" y="307181"/>
                </a:lnTo>
                <a:lnTo>
                  <a:pt x="0" y="378619"/>
                </a:lnTo>
                <a:lnTo>
                  <a:pt x="19050" y="411956"/>
                </a:lnTo>
                <a:lnTo>
                  <a:pt x="66675" y="435769"/>
                </a:lnTo>
                <a:lnTo>
                  <a:pt x="85725" y="450056"/>
                </a:lnTo>
                <a:lnTo>
                  <a:pt x="147637" y="459581"/>
                </a:lnTo>
                <a:lnTo>
                  <a:pt x="190500" y="488156"/>
                </a:lnTo>
                <a:lnTo>
                  <a:pt x="238125" y="492919"/>
                </a:lnTo>
                <a:lnTo>
                  <a:pt x="290512" y="473869"/>
                </a:lnTo>
                <a:lnTo>
                  <a:pt x="319087" y="488156"/>
                </a:lnTo>
                <a:lnTo>
                  <a:pt x="352425" y="535781"/>
                </a:lnTo>
                <a:lnTo>
                  <a:pt x="352425" y="535781"/>
                </a:lnTo>
                <a:lnTo>
                  <a:pt x="423862" y="535781"/>
                </a:lnTo>
                <a:lnTo>
                  <a:pt x="452437" y="645319"/>
                </a:lnTo>
                <a:lnTo>
                  <a:pt x="471487" y="664369"/>
                </a:lnTo>
                <a:lnTo>
                  <a:pt x="495300" y="597694"/>
                </a:lnTo>
                <a:lnTo>
                  <a:pt x="542925" y="569119"/>
                </a:lnTo>
                <a:lnTo>
                  <a:pt x="552450" y="550069"/>
                </a:lnTo>
                <a:lnTo>
                  <a:pt x="590550" y="535781"/>
                </a:lnTo>
                <a:lnTo>
                  <a:pt x="638175" y="540544"/>
                </a:lnTo>
                <a:lnTo>
                  <a:pt x="676275" y="554831"/>
                </a:lnTo>
                <a:lnTo>
                  <a:pt x="676275" y="554831"/>
                </a:lnTo>
                <a:lnTo>
                  <a:pt x="676275" y="554831"/>
                </a:lnTo>
                <a:lnTo>
                  <a:pt x="704850" y="516731"/>
                </a:lnTo>
                <a:lnTo>
                  <a:pt x="704850" y="516731"/>
                </a:lnTo>
                <a:lnTo>
                  <a:pt x="776287" y="511969"/>
                </a:lnTo>
                <a:lnTo>
                  <a:pt x="776287" y="511969"/>
                </a:lnTo>
                <a:lnTo>
                  <a:pt x="819150" y="531019"/>
                </a:lnTo>
                <a:lnTo>
                  <a:pt x="852487" y="526256"/>
                </a:lnTo>
                <a:lnTo>
                  <a:pt x="881062" y="559594"/>
                </a:lnTo>
                <a:lnTo>
                  <a:pt x="881062" y="559594"/>
                </a:lnTo>
                <a:lnTo>
                  <a:pt x="871537" y="621506"/>
                </a:lnTo>
                <a:lnTo>
                  <a:pt x="890587" y="654844"/>
                </a:lnTo>
                <a:lnTo>
                  <a:pt x="909637" y="678656"/>
                </a:lnTo>
                <a:lnTo>
                  <a:pt x="923925" y="621506"/>
                </a:lnTo>
                <a:lnTo>
                  <a:pt x="909637" y="583406"/>
                </a:lnTo>
                <a:lnTo>
                  <a:pt x="914400" y="516731"/>
                </a:lnTo>
                <a:lnTo>
                  <a:pt x="923925" y="488156"/>
                </a:lnTo>
                <a:lnTo>
                  <a:pt x="962025" y="445294"/>
                </a:lnTo>
                <a:lnTo>
                  <a:pt x="1028700" y="402431"/>
                </a:lnTo>
                <a:lnTo>
                  <a:pt x="1076325" y="354806"/>
                </a:lnTo>
                <a:lnTo>
                  <a:pt x="1076325" y="302419"/>
                </a:lnTo>
                <a:lnTo>
                  <a:pt x="1095375" y="269081"/>
                </a:lnTo>
                <a:lnTo>
                  <a:pt x="1119187" y="240506"/>
                </a:lnTo>
                <a:lnTo>
                  <a:pt x="1152525" y="259556"/>
                </a:lnTo>
                <a:lnTo>
                  <a:pt x="1152525" y="259556"/>
                </a:lnTo>
                <a:lnTo>
                  <a:pt x="1190625" y="216694"/>
                </a:lnTo>
                <a:lnTo>
                  <a:pt x="1190625" y="216694"/>
                </a:lnTo>
                <a:lnTo>
                  <a:pt x="1243012" y="197644"/>
                </a:lnTo>
                <a:lnTo>
                  <a:pt x="1262062" y="173831"/>
                </a:lnTo>
                <a:lnTo>
                  <a:pt x="1262062" y="173831"/>
                </a:lnTo>
                <a:lnTo>
                  <a:pt x="1290637" y="130969"/>
                </a:lnTo>
                <a:lnTo>
                  <a:pt x="1319212" y="126206"/>
                </a:lnTo>
                <a:lnTo>
                  <a:pt x="1347787" y="121444"/>
                </a:lnTo>
                <a:lnTo>
                  <a:pt x="1347787" y="121444"/>
                </a:lnTo>
                <a:lnTo>
                  <a:pt x="1371600" y="88106"/>
                </a:lnTo>
                <a:lnTo>
                  <a:pt x="1371600" y="88106"/>
                </a:lnTo>
                <a:lnTo>
                  <a:pt x="1357312" y="54769"/>
                </a:lnTo>
                <a:lnTo>
                  <a:pt x="1328737" y="73819"/>
                </a:lnTo>
                <a:lnTo>
                  <a:pt x="1295400" y="83344"/>
                </a:lnTo>
                <a:lnTo>
                  <a:pt x="1276350" y="107156"/>
                </a:lnTo>
                <a:lnTo>
                  <a:pt x="1252537" y="121444"/>
                </a:lnTo>
                <a:lnTo>
                  <a:pt x="1223962" y="116681"/>
                </a:lnTo>
                <a:lnTo>
                  <a:pt x="1223962" y="116681"/>
                </a:lnTo>
                <a:lnTo>
                  <a:pt x="1181100" y="140494"/>
                </a:lnTo>
                <a:lnTo>
                  <a:pt x="1138237" y="164306"/>
                </a:lnTo>
                <a:lnTo>
                  <a:pt x="1076325" y="188119"/>
                </a:lnTo>
                <a:lnTo>
                  <a:pt x="1023937" y="211931"/>
                </a:lnTo>
                <a:lnTo>
                  <a:pt x="990600" y="226219"/>
                </a:lnTo>
                <a:lnTo>
                  <a:pt x="971550" y="207169"/>
                </a:lnTo>
                <a:lnTo>
                  <a:pt x="971550" y="183356"/>
                </a:lnTo>
                <a:lnTo>
                  <a:pt x="985837" y="173831"/>
                </a:lnTo>
                <a:lnTo>
                  <a:pt x="1002506" y="161925"/>
                </a:lnTo>
                <a:lnTo>
                  <a:pt x="1007268" y="150019"/>
                </a:lnTo>
                <a:lnTo>
                  <a:pt x="964406" y="159544"/>
                </a:lnTo>
                <a:lnTo>
                  <a:pt x="966787" y="147637"/>
                </a:lnTo>
                <a:lnTo>
                  <a:pt x="973931" y="138112"/>
                </a:lnTo>
                <a:lnTo>
                  <a:pt x="997743" y="119062"/>
                </a:lnTo>
                <a:lnTo>
                  <a:pt x="1004887" y="107156"/>
                </a:lnTo>
                <a:lnTo>
                  <a:pt x="992981" y="97631"/>
                </a:lnTo>
                <a:lnTo>
                  <a:pt x="966787" y="111919"/>
                </a:lnTo>
                <a:lnTo>
                  <a:pt x="942975" y="121444"/>
                </a:lnTo>
                <a:lnTo>
                  <a:pt x="928687" y="138112"/>
                </a:lnTo>
                <a:lnTo>
                  <a:pt x="921543" y="157162"/>
                </a:lnTo>
                <a:lnTo>
                  <a:pt x="914400" y="176212"/>
                </a:lnTo>
                <a:lnTo>
                  <a:pt x="902493" y="197644"/>
                </a:lnTo>
                <a:lnTo>
                  <a:pt x="885825" y="207169"/>
                </a:lnTo>
                <a:lnTo>
                  <a:pt x="869156" y="190500"/>
                </a:lnTo>
                <a:lnTo>
                  <a:pt x="869156" y="164306"/>
                </a:lnTo>
                <a:lnTo>
                  <a:pt x="885825" y="147637"/>
                </a:lnTo>
                <a:lnTo>
                  <a:pt x="888206" y="123825"/>
                </a:lnTo>
                <a:lnTo>
                  <a:pt x="900112" y="107156"/>
                </a:lnTo>
                <a:lnTo>
                  <a:pt x="916781" y="92869"/>
                </a:lnTo>
                <a:lnTo>
                  <a:pt x="931068" y="83344"/>
                </a:lnTo>
                <a:lnTo>
                  <a:pt x="954881" y="76200"/>
                </a:lnTo>
                <a:lnTo>
                  <a:pt x="971550" y="85725"/>
                </a:lnTo>
                <a:lnTo>
                  <a:pt x="983456" y="76200"/>
                </a:lnTo>
                <a:lnTo>
                  <a:pt x="981075" y="66675"/>
                </a:lnTo>
                <a:lnTo>
                  <a:pt x="940593" y="64294"/>
                </a:lnTo>
                <a:lnTo>
                  <a:pt x="912018" y="66675"/>
                </a:lnTo>
                <a:lnTo>
                  <a:pt x="878681" y="66675"/>
                </a:lnTo>
                <a:lnTo>
                  <a:pt x="847724" y="78581"/>
                </a:lnTo>
                <a:lnTo>
                  <a:pt x="845343" y="61912"/>
                </a:lnTo>
                <a:lnTo>
                  <a:pt x="850106" y="50006"/>
                </a:lnTo>
                <a:lnTo>
                  <a:pt x="859631" y="45244"/>
                </a:lnTo>
                <a:lnTo>
                  <a:pt x="873918" y="42862"/>
                </a:lnTo>
                <a:lnTo>
                  <a:pt x="881062" y="33337"/>
                </a:lnTo>
                <a:lnTo>
                  <a:pt x="838200" y="28575"/>
                </a:lnTo>
                <a:lnTo>
                  <a:pt x="821531" y="16669"/>
                </a:lnTo>
                <a:lnTo>
                  <a:pt x="790575" y="9525"/>
                </a:lnTo>
                <a:lnTo>
                  <a:pt x="757237" y="0"/>
                </a:lnTo>
                <a:lnTo>
                  <a:pt x="700087" y="9524"/>
                </a:lnTo>
                <a:lnTo>
                  <a:pt x="542925" y="4762"/>
                </a:lnTo>
                <a:lnTo>
                  <a:pt x="252412" y="9525"/>
                </a:lnTo>
                <a:lnTo>
                  <a:pt x="209550" y="0"/>
                </a:lnTo>
                <a:lnTo>
                  <a:pt x="192881" y="11906"/>
                </a:lnTo>
                <a:lnTo>
                  <a:pt x="192881" y="28575"/>
                </a:lnTo>
                <a:lnTo>
                  <a:pt x="185737" y="42862"/>
                </a:lnTo>
                <a:lnTo>
                  <a:pt x="176212" y="50006"/>
                </a:lnTo>
                <a:lnTo>
                  <a:pt x="161925" y="59531"/>
                </a:lnTo>
                <a:lnTo>
                  <a:pt x="159543" y="40481"/>
                </a:lnTo>
                <a:lnTo>
                  <a:pt x="154782" y="21431"/>
                </a:lnTo>
              </a:path>
            </a:pathLst>
          </a:custGeom>
          <a:solidFill>
            <a:srgbClr val="336699"/>
          </a:solidFill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8601" y="4900859"/>
            <a:ext cx="2142747" cy="258532"/>
            <a:chOff x="104753" y="4686300"/>
            <a:chExt cx="2142747" cy="258532"/>
          </a:xfrm>
        </p:grpSpPr>
        <p:sp>
          <p:nvSpPr>
            <p:cNvPr id="8" name="TextBox 7"/>
            <p:cNvSpPr txBox="1"/>
            <p:nvPr/>
          </p:nvSpPr>
          <p:spPr>
            <a:xfrm>
              <a:off x="104753" y="4686300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1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2948" y="4686300"/>
              <a:ext cx="1404552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(Northeastern U.S.)</a:t>
              </a:r>
              <a:endParaRPr lang="en-US" sz="11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8601" y="5115178"/>
            <a:ext cx="1814131" cy="258532"/>
            <a:chOff x="99974" y="4876804"/>
            <a:chExt cx="1814131" cy="258532"/>
          </a:xfrm>
        </p:grpSpPr>
        <p:sp>
          <p:nvSpPr>
            <p:cNvPr id="10" name="TextBox 9"/>
            <p:cNvSpPr txBox="1"/>
            <p:nvPr/>
          </p:nvSpPr>
          <p:spPr>
            <a:xfrm>
              <a:off x="99974" y="48768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2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169" y="4876804"/>
              <a:ext cx="1075936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(Eastern U.S.)</a:t>
              </a:r>
              <a:endParaRPr lang="en-US" sz="11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8601" y="5315208"/>
            <a:ext cx="1900693" cy="258532"/>
            <a:chOff x="95195" y="5029204"/>
            <a:chExt cx="1900693" cy="258532"/>
          </a:xfrm>
        </p:grpSpPr>
        <p:sp>
          <p:nvSpPr>
            <p:cNvPr id="12" name="TextBox 11"/>
            <p:cNvSpPr txBox="1"/>
            <p:nvPr/>
          </p:nvSpPr>
          <p:spPr>
            <a:xfrm>
              <a:off x="95195" y="50292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3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3390" y="5029204"/>
              <a:ext cx="1162498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(Southern U.S.)</a:t>
              </a:r>
              <a:endParaRPr lang="en-US" sz="11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28601" y="5539053"/>
            <a:ext cx="1783674" cy="258532"/>
            <a:chOff x="90416" y="5181604"/>
            <a:chExt cx="1783674" cy="258532"/>
          </a:xfrm>
        </p:grpSpPr>
        <p:sp>
          <p:nvSpPr>
            <p:cNvPr id="14" name="TextBox 13"/>
            <p:cNvSpPr txBox="1"/>
            <p:nvPr/>
          </p:nvSpPr>
          <p:spPr>
            <a:xfrm>
              <a:off x="90416" y="51816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4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611" y="5181604"/>
              <a:ext cx="1045479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(Central U.S.)</a:t>
              </a:r>
              <a:endParaRPr lang="en-US" sz="11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8601" y="5758135"/>
            <a:ext cx="2190837" cy="258532"/>
            <a:chOff x="90400" y="5334004"/>
            <a:chExt cx="2190837" cy="258532"/>
          </a:xfrm>
        </p:grpSpPr>
        <p:sp>
          <p:nvSpPr>
            <p:cNvPr id="16" name="TextBox 15"/>
            <p:cNvSpPr txBox="1"/>
            <p:nvPr/>
          </p:nvSpPr>
          <p:spPr>
            <a:xfrm>
              <a:off x="90400" y="53340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5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8595" y="5334004"/>
              <a:ext cx="1452642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(Southwestern U.S.)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97927" y="5078521"/>
            <a:ext cx="1511164" cy="258532"/>
            <a:chOff x="104753" y="4686300"/>
            <a:chExt cx="1511164" cy="258532"/>
          </a:xfrm>
        </p:grpSpPr>
        <p:sp>
          <p:nvSpPr>
            <p:cNvPr id="29" name="TextBox 28"/>
            <p:cNvSpPr txBox="1"/>
            <p:nvPr/>
          </p:nvSpPr>
          <p:spPr>
            <a:xfrm>
              <a:off x="104753" y="4686300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FFC000"/>
                  </a:solidFill>
                  <a:latin typeface="Arial Black" pitchFamily="34" charset="0"/>
                </a:rPr>
                <a:t>Region 7</a:t>
              </a:r>
              <a:endParaRPr lang="en-US" sz="1200" b="1" dirty="0">
                <a:solidFill>
                  <a:srgbClr val="FFC000"/>
                </a:solidFill>
                <a:latin typeface="Arial Black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2948" y="4686300"/>
              <a:ext cx="772969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(Canada)</a:t>
              </a:r>
              <a:endParaRPr lang="en-US" sz="11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97927" y="5292840"/>
            <a:ext cx="2684562" cy="258532"/>
            <a:chOff x="99974" y="4876804"/>
            <a:chExt cx="2684562" cy="258532"/>
          </a:xfrm>
        </p:grpSpPr>
        <p:sp>
          <p:nvSpPr>
            <p:cNvPr id="32" name="TextBox 31"/>
            <p:cNvSpPr txBox="1"/>
            <p:nvPr/>
          </p:nvSpPr>
          <p:spPr>
            <a:xfrm>
              <a:off x="99974" y="48768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EE7700"/>
                  </a:solidFill>
                  <a:latin typeface="Arial Black" pitchFamily="34" charset="0"/>
                </a:rPr>
                <a:t>Region 8</a:t>
              </a:r>
              <a:endParaRPr lang="en-US" sz="1200" b="1" dirty="0">
                <a:solidFill>
                  <a:srgbClr val="EE7700"/>
                </a:solidFill>
                <a:latin typeface="Arial Black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169" y="4876804"/>
              <a:ext cx="1946367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(Africa, Europe, MiddleEast)</a:t>
              </a:r>
              <a:endParaRPr lang="en-US" sz="11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97927" y="5492870"/>
            <a:ext cx="1878251" cy="258532"/>
            <a:chOff x="95195" y="5029204"/>
            <a:chExt cx="1878251" cy="258532"/>
          </a:xfrm>
        </p:grpSpPr>
        <p:sp>
          <p:nvSpPr>
            <p:cNvPr id="35" name="TextBox 34"/>
            <p:cNvSpPr txBox="1"/>
            <p:nvPr/>
          </p:nvSpPr>
          <p:spPr>
            <a:xfrm>
              <a:off x="95195" y="50292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006600"/>
                  </a:solidFill>
                  <a:latin typeface="Arial Black" pitchFamily="34" charset="0"/>
                </a:rPr>
                <a:t>Region 9</a:t>
              </a:r>
              <a:endParaRPr lang="en-US" sz="1200" b="1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3390" y="5029204"/>
              <a:ext cx="1140056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(Latin America)</a:t>
              </a:r>
              <a:endParaRPr lang="en-US" sz="11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97927" y="5716715"/>
            <a:ext cx="2159414" cy="258532"/>
            <a:chOff x="90416" y="5181604"/>
            <a:chExt cx="2159414" cy="258532"/>
          </a:xfrm>
        </p:grpSpPr>
        <p:sp>
          <p:nvSpPr>
            <p:cNvPr id="38" name="TextBox 37"/>
            <p:cNvSpPr txBox="1"/>
            <p:nvPr/>
          </p:nvSpPr>
          <p:spPr>
            <a:xfrm>
              <a:off x="90416" y="5181604"/>
              <a:ext cx="1023037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660066"/>
                  </a:solidFill>
                  <a:latin typeface="Arial Black" pitchFamily="34" charset="0"/>
                </a:rPr>
                <a:t>Region 10</a:t>
              </a:r>
              <a:endParaRPr lang="en-US" sz="1200" b="1" dirty="0">
                <a:solidFill>
                  <a:srgbClr val="660066"/>
                </a:solidFill>
                <a:latin typeface="Arial Black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28634" y="5181604"/>
              <a:ext cx="1321196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(Asia and Pacific)</a:t>
              </a:r>
              <a:endParaRPr lang="en-US" sz="11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36038" y="5959108"/>
            <a:ext cx="1852603" cy="258532"/>
            <a:chOff x="95163" y="5757911"/>
            <a:chExt cx="1852603" cy="258532"/>
          </a:xfrm>
        </p:grpSpPr>
        <p:sp>
          <p:nvSpPr>
            <p:cNvPr id="47" name="TextBox 46"/>
            <p:cNvSpPr txBox="1"/>
            <p:nvPr/>
          </p:nvSpPr>
          <p:spPr>
            <a:xfrm>
              <a:off x="95163" y="5757911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6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3358" y="5762674"/>
              <a:ext cx="1114408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(Western U.S.)</a:t>
              </a:r>
              <a:endParaRPr lang="en-US" sz="11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073" y="1802606"/>
            <a:ext cx="1390633" cy="1433512"/>
            <a:chOff x="69073" y="1802606"/>
            <a:chExt cx="1390633" cy="1433512"/>
          </a:xfrm>
        </p:grpSpPr>
        <p:grpSp>
          <p:nvGrpSpPr>
            <p:cNvPr id="62" name="Group 61"/>
            <p:cNvGrpSpPr/>
            <p:nvPr/>
          </p:nvGrpSpPr>
          <p:grpSpPr>
            <a:xfrm>
              <a:off x="607220" y="1802606"/>
              <a:ext cx="852486" cy="407194"/>
              <a:chOff x="607220" y="1802606"/>
              <a:chExt cx="852486" cy="407194"/>
            </a:xfrm>
          </p:grpSpPr>
          <p:sp>
            <p:nvSpPr>
              <p:cNvPr id="50" name="Freeform 49"/>
              <p:cNvSpPr/>
              <p:nvPr/>
            </p:nvSpPr>
            <p:spPr bwMode="auto">
              <a:xfrm>
                <a:off x="728663" y="1802606"/>
                <a:ext cx="731043" cy="364332"/>
              </a:xfrm>
              <a:custGeom>
                <a:avLst/>
                <a:gdLst>
                  <a:gd name="connsiteX0" fmla="*/ 731043 w 731043"/>
                  <a:gd name="connsiteY0" fmla="*/ 35719 h 364332"/>
                  <a:gd name="connsiteX1" fmla="*/ 664368 w 731043"/>
                  <a:gd name="connsiteY1" fmla="*/ 21432 h 364332"/>
                  <a:gd name="connsiteX2" fmla="*/ 616743 w 731043"/>
                  <a:gd name="connsiteY2" fmla="*/ 23813 h 364332"/>
                  <a:gd name="connsiteX3" fmla="*/ 564356 w 731043"/>
                  <a:gd name="connsiteY3" fmla="*/ 21432 h 364332"/>
                  <a:gd name="connsiteX4" fmla="*/ 545306 w 731043"/>
                  <a:gd name="connsiteY4" fmla="*/ 14288 h 364332"/>
                  <a:gd name="connsiteX5" fmla="*/ 523875 w 731043"/>
                  <a:gd name="connsiteY5" fmla="*/ 0 h 364332"/>
                  <a:gd name="connsiteX6" fmla="*/ 476250 w 731043"/>
                  <a:gd name="connsiteY6" fmla="*/ 4763 h 364332"/>
                  <a:gd name="connsiteX7" fmla="*/ 421481 w 731043"/>
                  <a:gd name="connsiteY7" fmla="*/ 23813 h 364332"/>
                  <a:gd name="connsiteX8" fmla="*/ 376237 w 731043"/>
                  <a:gd name="connsiteY8" fmla="*/ 26194 h 364332"/>
                  <a:gd name="connsiteX9" fmla="*/ 354806 w 731043"/>
                  <a:gd name="connsiteY9" fmla="*/ 35719 h 364332"/>
                  <a:gd name="connsiteX10" fmla="*/ 335756 w 731043"/>
                  <a:gd name="connsiteY10" fmla="*/ 40482 h 364332"/>
                  <a:gd name="connsiteX11" fmla="*/ 309562 w 731043"/>
                  <a:gd name="connsiteY11" fmla="*/ 57150 h 364332"/>
                  <a:gd name="connsiteX12" fmla="*/ 273843 w 731043"/>
                  <a:gd name="connsiteY12" fmla="*/ 52388 h 364332"/>
                  <a:gd name="connsiteX13" fmla="*/ 245268 w 731043"/>
                  <a:gd name="connsiteY13" fmla="*/ 61913 h 364332"/>
                  <a:gd name="connsiteX14" fmla="*/ 247650 w 731043"/>
                  <a:gd name="connsiteY14" fmla="*/ 88107 h 364332"/>
                  <a:gd name="connsiteX15" fmla="*/ 276225 w 731043"/>
                  <a:gd name="connsiteY15" fmla="*/ 107157 h 364332"/>
                  <a:gd name="connsiteX16" fmla="*/ 273843 w 731043"/>
                  <a:gd name="connsiteY16" fmla="*/ 128588 h 364332"/>
                  <a:gd name="connsiteX17" fmla="*/ 228600 w 731043"/>
                  <a:gd name="connsiteY17" fmla="*/ 121444 h 364332"/>
                  <a:gd name="connsiteX18" fmla="*/ 204787 w 731043"/>
                  <a:gd name="connsiteY18" fmla="*/ 130969 h 364332"/>
                  <a:gd name="connsiteX19" fmla="*/ 173831 w 731043"/>
                  <a:gd name="connsiteY19" fmla="*/ 121444 h 364332"/>
                  <a:gd name="connsiteX20" fmla="*/ 128587 w 731043"/>
                  <a:gd name="connsiteY20" fmla="*/ 128588 h 364332"/>
                  <a:gd name="connsiteX21" fmla="*/ 111918 w 731043"/>
                  <a:gd name="connsiteY21" fmla="*/ 145257 h 364332"/>
                  <a:gd name="connsiteX22" fmla="*/ 119062 w 731043"/>
                  <a:gd name="connsiteY22" fmla="*/ 166688 h 364332"/>
                  <a:gd name="connsiteX23" fmla="*/ 152400 w 731043"/>
                  <a:gd name="connsiteY23" fmla="*/ 157163 h 364332"/>
                  <a:gd name="connsiteX24" fmla="*/ 192881 w 731043"/>
                  <a:gd name="connsiteY24" fmla="*/ 154782 h 364332"/>
                  <a:gd name="connsiteX25" fmla="*/ 192881 w 731043"/>
                  <a:gd name="connsiteY25" fmla="*/ 154782 h 364332"/>
                  <a:gd name="connsiteX26" fmla="*/ 171450 w 731043"/>
                  <a:gd name="connsiteY26" fmla="*/ 188119 h 364332"/>
                  <a:gd name="connsiteX27" fmla="*/ 140493 w 731043"/>
                  <a:gd name="connsiteY27" fmla="*/ 183357 h 364332"/>
                  <a:gd name="connsiteX28" fmla="*/ 109537 w 731043"/>
                  <a:gd name="connsiteY28" fmla="*/ 197644 h 364332"/>
                  <a:gd name="connsiteX29" fmla="*/ 88106 w 731043"/>
                  <a:gd name="connsiteY29" fmla="*/ 195263 h 364332"/>
                  <a:gd name="connsiteX30" fmla="*/ 71437 w 731043"/>
                  <a:gd name="connsiteY30" fmla="*/ 207169 h 364332"/>
                  <a:gd name="connsiteX31" fmla="*/ 57150 w 731043"/>
                  <a:gd name="connsiteY31" fmla="*/ 214313 h 364332"/>
                  <a:gd name="connsiteX32" fmla="*/ 30956 w 731043"/>
                  <a:gd name="connsiteY32" fmla="*/ 226219 h 364332"/>
                  <a:gd name="connsiteX33" fmla="*/ 19050 w 731043"/>
                  <a:gd name="connsiteY33" fmla="*/ 252413 h 364332"/>
                  <a:gd name="connsiteX34" fmla="*/ 0 w 731043"/>
                  <a:gd name="connsiteY34" fmla="*/ 266700 h 364332"/>
                  <a:gd name="connsiteX35" fmla="*/ 0 w 731043"/>
                  <a:gd name="connsiteY35" fmla="*/ 266700 h 364332"/>
                  <a:gd name="connsiteX36" fmla="*/ 19050 w 731043"/>
                  <a:gd name="connsiteY36" fmla="*/ 276225 h 364332"/>
                  <a:gd name="connsiteX37" fmla="*/ 38100 w 731043"/>
                  <a:gd name="connsiteY37" fmla="*/ 273844 h 364332"/>
                  <a:gd name="connsiteX38" fmla="*/ 21431 w 731043"/>
                  <a:gd name="connsiteY38" fmla="*/ 297657 h 364332"/>
                  <a:gd name="connsiteX39" fmla="*/ 23812 w 731043"/>
                  <a:gd name="connsiteY39" fmla="*/ 316707 h 364332"/>
                  <a:gd name="connsiteX40" fmla="*/ 71437 w 731043"/>
                  <a:gd name="connsiteY40" fmla="*/ 295275 h 364332"/>
                  <a:gd name="connsiteX41" fmla="*/ 92868 w 731043"/>
                  <a:gd name="connsiteY41" fmla="*/ 297657 h 364332"/>
                  <a:gd name="connsiteX42" fmla="*/ 76200 w 731043"/>
                  <a:gd name="connsiteY42" fmla="*/ 316707 h 364332"/>
                  <a:gd name="connsiteX43" fmla="*/ 50006 w 731043"/>
                  <a:gd name="connsiteY43" fmla="*/ 328613 h 364332"/>
                  <a:gd name="connsiteX44" fmla="*/ 40481 w 731043"/>
                  <a:gd name="connsiteY44" fmla="*/ 347663 h 364332"/>
                  <a:gd name="connsiteX45" fmla="*/ 40481 w 731043"/>
                  <a:gd name="connsiteY45" fmla="*/ 347663 h 364332"/>
                  <a:gd name="connsiteX46" fmla="*/ 11906 w 731043"/>
                  <a:gd name="connsiteY46" fmla="*/ 350044 h 364332"/>
                  <a:gd name="connsiteX47" fmla="*/ 11906 w 731043"/>
                  <a:gd name="connsiteY47" fmla="*/ 357188 h 364332"/>
                  <a:gd name="connsiteX48" fmla="*/ 19050 w 731043"/>
                  <a:gd name="connsiteY48" fmla="*/ 364332 h 364332"/>
                  <a:gd name="connsiteX49" fmla="*/ 40481 w 731043"/>
                  <a:gd name="connsiteY49" fmla="*/ 361950 h 364332"/>
                  <a:gd name="connsiteX50" fmla="*/ 57150 w 731043"/>
                  <a:gd name="connsiteY50" fmla="*/ 342900 h 364332"/>
                  <a:gd name="connsiteX51" fmla="*/ 57150 w 731043"/>
                  <a:gd name="connsiteY51" fmla="*/ 342900 h 364332"/>
                  <a:gd name="connsiteX52" fmla="*/ 100012 w 731043"/>
                  <a:gd name="connsiteY52" fmla="*/ 323850 h 364332"/>
                  <a:gd name="connsiteX53" fmla="*/ 121443 w 731043"/>
                  <a:gd name="connsiteY53" fmla="*/ 330994 h 364332"/>
                  <a:gd name="connsiteX54" fmla="*/ 140493 w 731043"/>
                  <a:gd name="connsiteY54" fmla="*/ 319088 h 364332"/>
                  <a:gd name="connsiteX55" fmla="*/ 169068 w 731043"/>
                  <a:gd name="connsiteY55" fmla="*/ 292894 h 364332"/>
                  <a:gd name="connsiteX56" fmla="*/ 195262 w 731043"/>
                  <a:gd name="connsiteY56" fmla="*/ 271463 h 364332"/>
                  <a:gd name="connsiteX57" fmla="*/ 223837 w 731043"/>
                  <a:gd name="connsiteY57" fmla="*/ 257175 h 364332"/>
                  <a:gd name="connsiteX58" fmla="*/ 252412 w 731043"/>
                  <a:gd name="connsiteY58" fmla="*/ 242888 h 364332"/>
                  <a:gd name="connsiteX59" fmla="*/ 280987 w 731043"/>
                  <a:gd name="connsiteY59" fmla="*/ 230982 h 364332"/>
                  <a:gd name="connsiteX60" fmla="*/ 311943 w 731043"/>
                  <a:gd name="connsiteY60" fmla="*/ 238125 h 364332"/>
                  <a:gd name="connsiteX61" fmla="*/ 338137 w 731043"/>
                  <a:gd name="connsiteY61" fmla="*/ 230982 h 364332"/>
                  <a:gd name="connsiteX62" fmla="*/ 369093 w 731043"/>
                  <a:gd name="connsiteY62" fmla="*/ 238125 h 364332"/>
                  <a:gd name="connsiteX63" fmla="*/ 385762 w 731043"/>
                  <a:gd name="connsiteY63" fmla="*/ 259557 h 364332"/>
                  <a:gd name="connsiteX64" fmla="*/ 385762 w 731043"/>
                  <a:gd name="connsiteY64" fmla="*/ 259557 h 364332"/>
                  <a:gd name="connsiteX65" fmla="*/ 421481 w 731043"/>
                  <a:gd name="connsiteY65" fmla="*/ 278607 h 364332"/>
                  <a:gd name="connsiteX66" fmla="*/ 447675 w 731043"/>
                  <a:gd name="connsiteY66" fmla="*/ 278607 h 364332"/>
                  <a:gd name="connsiteX67" fmla="*/ 469106 w 731043"/>
                  <a:gd name="connsiteY67" fmla="*/ 254794 h 364332"/>
                  <a:gd name="connsiteX68" fmla="*/ 576262 w 731043"/>
                  <a:gd name="connsiteY68" fmla="*/ 159544 h 364332"/>
                  <a:gd name="connsiteX69" fmla="*/ 645318 w 731043"/>
                  <a:gd name="connsiteY69" fmla="*/ 97632 h 364332"/>
                  <a:gd name="connsiteX70" fmla="*/ 731043 w 731043"/>
                  <a:gd name="connsiteY70" fmla="*/ 35719 h 36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731043" h="364332">
                    <a:moveTo>
                      <a:pt x="731043" y="35719"/>
                    </a:moveTo>
                    <a:lnTo>
                      <a:pt x="664368" y="21432"/>
                    </a:lnTo>
                    <a:lnTo>
                      <a:pt x="616743" y="23813"/>
                    </a:lnTo>
                    <a:lnTo>
                      <a:pt x="564356" y="21432"/>
                    </a:lnTo>
                    <a:lnTo>
                      <a:pt x="545306" y="14288"/>
                    </a:lnTo>
                    <a:lnTo>
                      <a:pt x="523875" y="0"/>
                    </a:lnTo>
                    <a:lnTo>
                      <a:pt x="476250" y="4763"/>
                    </a:lnTo>
                    <a:lnTo>
                      <a:pt x="421481" y="23813"/>
                    </a:lnTo>
                    <a:lnTo>
                      <a:pt x="376237" y="26194"/>
                    </a:lnTo>
                    <a:cubicBezTo>
                      <a:pt x="356136" y="33732"/>
                      <a:pt x="361982" y="28543"/>
                      <a:pt x="354806" y="35719"/>
                    </a:cubicBezTo>
                    <a:lnTo>
                      <a:pt x="335756" y="40482"/>
                    </a:lnTo>
                    <a:lnTo>
                      <a:pt x="309562" y="57150"/>
                    </a:lnTo>
                    <a:lnTo>
                      <a:pt x="273843" y="52388"/>
                    </a:lnTo>
                    <a:lnTo>
                      <a:pt x="245268" y="61913"/>
                    </a:lnTo>
                    <a:lnTo>
                      <a:pt x="247650" y="88107"/>
                    </a:lnTo>
                    <a:lnTo>
                      <a:pt x="276225" y="107157"/>
                    </a:lnTo>
                    <a:lnTo>
                      <a:pt x="273843" y="128588"/>
                    </a:lnTo>
                    <a:lnTo>
                      <a:pt x="228600" y="121444"/>
                    </a:lnTo>
                    <a:lnTo>
                      <a:pt x="204787" y="130969"/>
                    </a:lnTo>
                    <a:lnTo>
                      <a:pt x="173831" y="121444"/>
                    </a:lnTo>
                    <a:lnTo>
                      <a:pt x="128587" y="128588"/>
                    </a:lnTo>
                    <a:lnTo>
                      <a:pt x="111918" y="145257"/>
                    </a:lnTo>
                    <a:lnTo>
                      <a:pt x="119062" y="166688"/>
                    </a:lnTo>
                    <a:lnTo>
                      <a:pt x="152400" y="157163"/>
                    </a:lnTo>
                    <a:lnTo>
                      <a:pt x="192881" y="154782"/>
                    </a:lnTo>
                    <a:lnTo>
                      <a:pt x="192881" y="154782"/>
                    </a:lnTo>
                    <a:lnTo>
                      <a:pt x="171450" y="188119"/>
                    </a:lnTo>
                    <a:lnTo>
                      <a:pt x="140493" y="183357"/>
                    </a:lnTo>
                    <a:lnTo>
                      <a:pt x="109537" y="197644"/>
                    </a:lnTo>
                    <a:lnTo>
                      <a:pt x="88106" y="195263"/>
                    </a:lnTo>
                    <a:lnTo>
                      <a:pt x="71437" y="207169"/>
                    </a:lnTo>
                    <a:lnTo>
                      <a:pt x="57150" y="214313"/>
                    </a:lnTo>
                    <a:lnTo>
                      <a:pt x="30956" y="226219"/>
                    </a:lnTo>
                    <a:lnTo>
                      <a:pt x="19050" y="252413"/>
                    </a:lnTo>
                    <a:lnTo>
                      <a:pt x="0" y="266700"/>
                    </a:lnTo>
                    <a:lnTo>
                      <a:pt x="0" y="266700"/>
                    </a:lnTo>
                    <a:lnTo>
                      <a:pt x="19050" y="276225"/>
                    </a:lnTo>
                    <a:lnTo>
                      <a:pt x="38100" y="273844"/>
                    </a:lnTo>
                    <a:lnTo>
                      <a:pt x="21431" y="297657"/>
                    </a:lnTo>
                    <a:lnTo>
                      <a:pt x="23812" y="316707"/>
                    </a:lnTo>
                    <a:lnTo>
                      <a:pt x="71437" y="295275"/>
                    </a:lnTo>
                    <a:lnTo>
                      <a:pt x="92868" y="297657"/>
                    </a:lnTo>
                    <a:lnTo>
                      <a:pt x="76200" y="316707"/>
                    </a:lnTo>
                    <a:lnTo>
                      <a:pt x="50006" y="328613"/>
                    </a:lnTo>
                    <a:lnTo>
                      <a:pt x="40481" y="347663"/>
                    </a:lnTo>
                    <a:lnTo>
                      <a:pt x="40481" y="347663"/>
                    </a:lnTo>
                    <a:lnTo>
                      <a:pt x="11906" y="350044"/>
                    </a:lnTo>
                    <a:lnTo>
                      <a:pt x="11906" y="357188"/>
                    </a:lnTo>
                    <a:lnTo>
                      <a:pt x="19050" y="364332"/>
                    </a:lnTo>
                    <a:lnTo>
                      <a:pt x="40481" y="361950"/>
                    </a:lnTo>
                    <a:lnTo>
                      <a:pt x="57150" y="342900"/>
                    </a:lnTo>
                    <a:lnTo>
                      <a:pt x="57150" y="342900"/>
                    </a:lnTo>
                    <a:lnTo>
                      <a:pt x="100012" y="323850"/>
                    </a:lnTo>
                    <a:lnTo>
                      <a:pt x="121443" y="330994"/>
                    </a:lnTo>
                    <a:lnTo>
                      <a:pt x="140493" y="319088"/>
                    </a:lnTo>
                    <a:lnTo>
                      <a:pt x="169068" y="292894"/>
                    </a:lnTo>
                    <a:lnTo>
                      <a:pt x="195262" y="271463"/>
                    </a:lnTo>
                    <a:lnTo>
                      <a:pt x="223837" y="257175"/>
                    </a:lnTo>
                    <a:lnTo>
                      <a:pt x="252412" y="242888"/>
                    </a:lnTo>
                    <a:lnTo>
                      <a:pt x="280987" y="230982"/>
                    </a:lnTo>
                    <a:lnTo>
                      <a:pt x="311943" y="238125"/>
                    </a:lnTo>
                    <a:lnTo>
                      <a:pt x="338137" y="230982"/>
                    </a:lnTo>
                    <a:lnTo>
                      <a:pt x="369093" y="238125"/>
                    </a:lnTo>
                    <a:lnTo>
                      <a:pt x="385762" y="259557"/>
                    </a:lnTo>
                    <a:lnTo>
                      <a:pt x="385762" y="259557"/>
                    </a:lnTo>
                    <a:lnTo>
                      <a:pt x="421481" y="278607"/>
                    </a:lnTo>
                    <a:lnTo>
                      <a:pt x="447675" y="278607"/>
                    </a:lnTo>
                    <a:lnTo>
                      <a:pt x="469106" y="254794"/>
                    </a:lnTo>
                    <a:lnTo>
                      <a:pt x="576262" y="159544"/>
                    </a:lnTo>
                    <a:lnTo>
                      <a:pt x="645318" y="97632"/>
                    </a:lnTo>
                    <a:lnTo>
                      <a:pt x="731043" y="35719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>
                <a:off x="673895" y="2166938"/>
                <a:ext cx="50006" cy="23812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06" h="23812">
                    <a:moveTo>
                      <a:pt x="50006" y="4762"/>
                    </a:moveTo>
                    <a:lnTo>
                      <a:pt x="9525" y="0"/>
                    </a:lnTo>
                    <a:lnTo>
                      <a:pt x="0" y="16668"/>
                    </a:lnTo>
                    <a:lnTo>
                      <a:pt x="4762" y="23812"/>
                    </a:lnTo>
                    <a:lnTo>
                      <a:pt x="30956" y="21431"/>
                    </a:lnTo>
                    <a:lnTo>
                      <a:pt x="50006" y="4762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607220" y="2193131"/>
                <a:ext cx="45244" cy="16669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50006 w 50006"/>
                  <a:gd name="connsiteY0" fmla="*/ 0 h 19050"/>
                  <a:gd name="connsiteX1" fmla="*/ 19050 w 50006"/>
                  <a:gd name="connsiteY1" fmla="*/ 4763 h 19050"/>
                  <a:gd name="connsiteX2" fmla="*/ 0 w 50006"/>
                  <a:gd name="connsiteY2" fmla="*/ 11906 h 19050"/>
                  <a:gd name="connsiteX3" fmla="*/ 4762 w 50006"/>
                  <a:gd name="connsiteY3" fmla="*/ 19050 h 19050"/>
                  <a:gd name="connsiteX4" fmla="*/ 30956 w 50006"/>
                  <a:gd name="connsiteY4" fmla="*/ 16669 h 19050"/>
                  <a:gd name="connsiteX5" fmla="*/ 50006 w 50006"/>
                  <a:gd name="connsiteY5" fmla="*/ 0 h 19050"/>
                  <a:gd name="connsiteX0" fmla="*/ 45244 w 45244"/>
                  <a:gd name="connsiteY0" fmla="*/ 0 h 16669"/>
                  <a:gd name="connsiteX1" fmla="*/ 19050 w 45244"/>
                  <a:gd name="connsiteY1" fmla="*/ 2382 h 16669"/>
                  <a:gd name="connsiteX2" fmla="*/ 0 w 45244"/>
                  <a:gd name="connsiteY2" fmla="*/ 9525 h 16669"/>
                  <a:gd name="connsiteX3" fmla="*/ 4762 w 45244"/>
                  <a:gd name="connsiteY3" fmla="*/ 16669 h 16669"/>
                  <a:gd name="connsiteX4" fmla="*/ 30956 w 45244"/>
                  <a:gd name="connsiteY4" fmla="*/ 14288 h 16669"/>
                  <a:gd name="connsiteX5" fmla="*/ 45244 w 45244"/>
                  <a:gd name="connsiteY5" fmla="*/ 0 h 16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244" h="16669">
                    <a:moveTo>
                      <a:pt x="45244" y="0"/>
                    </a:moveTo>
                    <a:lnTo>
                      <a:pt x="19050" y="2382"/>
                    </a:lnTo>
                    <a:lnTo>
                      <a:pt x="0" y="9525"/>
                    </a:lnTo>
                    <a:lnTo>
                      <a:pt x="4762" y="16669"/>
                    </a:lnTo>
                    <a:lnTo>
                      <a:pt x="30956" y="14288"/>
                    </a:lnTo>
                    <a:lnTo>
                      <a:pt x="45244" y="0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976314" y="2064544"/>
                <a:ext cx="59531" cy="23814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59531 w 59531"/>
                  <a:gd name="connsiteY0" fmla="*/ 21431 h 23812"/>
                  <a:gd name="connsiteX1" fmla="*/ 9525 w 59531"/>
                  <a:gd name="connsiteY1" fmla="*/ 0 h 23812"/>
                  <a:gd name="connsiteX2" fmla="*/ 0 w 59531"/>
                  <a:gd name="connsiteY2" fmla="*/ 16668 h 23812"/>
                  <a:gd name="connsiteX3" fmla="*/ 4762 w 59531"/>
                  <a:gd name="connsiteY3" fmla="*/ 23812 h 23812"/>
                  <a:gd name="connsiteX4" fmla="*/ 30956 w 59531"/>
                  <a:gd name="connsiteY4" fmla="*/ 21431 h 23812"/>
                  <a:gd name="connsiteX5" fmla="*/ 59531 w 59531"/>
                  <a:gd name="connsiteY5" fmla="*/ 21431 h 23812"/>
                  <a:gd name="connsiteX0" fmla="*/ 59531 w 59531"/>
                  <a:gd name="connsiteY0" fmla="*/ 21431 h 23812"/>
                  <a:gd name="connsiteX1" fmla="*/ 9525 w 59531"/>
                  <a:gd name="connsiteY1" fmla="*/ 0 h 23812"/>
                  <a:gd name="connsiteX2" fmla="*/ 0 w 59531"/>
                  <a:gd name="connsiteY2" fmla="*/ 16668 h 23812"/>
                  <a:gd name="connsiteX3" fmla="*/ 4762 w 59531"/>
                  <a:gd name="connsiteY3" fmla="*/ 23812 h 23812"/>
                  <a:gd name="connsiteX4" fmla="*/ 40481 w 59531"/>
                  <a:gd name="connsiteY4" fmla="*/ 14288 h 23812"/>
                  <a:gd name="connsiteX5" fmla="*/ 59531 w 59531"/>
                  <a:gd name="connsiteY5" fmla="*/ 21431 h 23812"/>
                  <a:gd name="connsiteX0" fmla="*/ 59531 w 59531"/>
                  <a:gd name="connsiteY0" fmla="*/ 16669 h 19050"/>
                  <a:gd name="connsiteX1" fmla="*/ 21432 w 59531"/>
                  <a:gd name="connsiteY1" fmla="*/ 0 h 19050"/>
                  <a:gd name="connsiteX2" fmla="*/ 0 w 59531"/>
                  <a:gd name="connsiteY2" fmla="*/ 11906 h 19050"/>
                  <a:gd name="connsiteX3" fmla="*/ 4762 w 59531"/>
                  <a:gd name="connsiteY3" fmla="*/ 19050 h 19050"/>
                  <a:gd name="connsiteX4" fmla="*/ 40481 w 59531"/>
                  <a:gd name="connsiteY4" fmla="*/ 9526 h 19050"/>
                  <a:gd name="connsiteX5" fmla="*/ 59531 w 59531"/>
                  <a:gd name="connsiteY5" fmla="*/ 16669 h 19050"/>
                  <a:gd name="connsiteX0" fmla="*/ 59531 w 59531"/>
                  <a:gd name="connsiteY0" fmla="*/ 16669 h 23814"/>
                  <a:gd name="connsiteX1" fmla="*/ 21432 w 59531"/>
                  <a:gd name="connsiteY1" fmla="*/ 0 h 23814"/>
                  <a:gd name="connsiteX2" fmla="*/ 0 w 59531"/>
                  <a:gd name="connsiteY2" fmla="*/ 11906 h 23814"/>
                  <a:gd name="connsiteX3" fmla="*/ 4762 w 59531"/>
                  <a:gd name="connsiteY3" fmla="*/ 19050 h 23814"/>
                  <a:gd name="connsiteX4" fmla="*/ 28574 w 59531"/>
                  <a:gd name="connsiteY4" fmla="*/ 23814 h 23814"/>
                  <a:gd name="connsiteX5" fmla="*/ 59531 w 59531"/>
                  <a:gd name="connsiteY5" fmla="*/ 16669 h 23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531" h="23814">
                    <a:moveTo>
                      <a:pt x="59531" y="16669"/>
                    </a:moveTo>
                    <a:lnTo>
                      <a:pt x="21432" y="0"/>
                    </a:lnTo>
                    <a:lnTo>
                      <a:pt x="0" y="11906"/>
                    </a:lnTo>
                    <a:lnTo>
                      <a:pt x="4762" y="19050"/>
                    </a:lnTo>
                    <a:lnTo>
                      <a:pt x="28574" y="23814"/>
                    </a:lnTo>
                    <a:lnTo>
                      <a:pt x="59531" y="16669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9073" y="3162317"/>
              <a:ext cx="57132" cy="73801"/>
              <a:chOff x="69073" y="3162317"/>
              <a:chExt cx="57132" cy="73801"/>
            </a:xfrm>
          </p:grpSpPr>
          <p:sp>
            <p:nvSpPr>
              <p:cNvPr id="57" name="Freeform 56"/>
              <p:cNvSpPr/>
              <p:nvPr/>
            </p:nvSpPr>
            <p:spPr bwMode="auto">
              <a:xfrm>
                <a:off x="100012" y="3207544"/>
                <a:ext cx="26193" cy="28574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26193 w 30956"/>
                  <a:gd name="connsiteY0" fmla="*/ 4762 h 23812"/>
                  <a:gd name="connsiteX1" fmla="*/ 9525 w 30956"/>
                  <a:gd name="connsiteY1" fmla="*/ 0 h 23812"/>
                  <a:gd name="connsiteX2" fmla="*/ 0 w 30956"/>
                  <a:gd name="connsiteY2" fmla="*/ 16668 h 23812"/>
                  <a:gd name="connsiteX3" fmla="*/ 4762 w 30956"/>
                  <a:gd name="connsiteY3" fmla="*/ 23812 h 23812"/>
                  <a:gd name="connsiteX4" fmla="*/ 30956 w 30956"/>
                  <a:gd name="connsiteY4" fmla="*/ 21431 h 23812"/>
                  <a:gd name="connsiteX5" fmla="*/ 26193 w 30956"/>
                  <a:gd name="connsiteY5" fmla="*/ 4762 h 23812"/>
                  <a:gd name="connsiteX0" fmla="*/ 26193 w 30956"/>
                  <a:gd name="connsiteY0" fmla="*/ 4762 h 28574"/>
                  <a:gd name="connsiteX1" fmla="*/ 9525 w 30956"/>
                  <a:gd name="connsiteY1" fmla="*/ 0 h 28574"/>
                  <a:gd name="connsiteX2" fmla="*/ 0 w 30956"/>
                  <a:gd name="connsiteY2" fmla="*/ 16668 h 28574"/>
                  <a:gd name="connsiteX3" fmla="*/ 11906 w 30956"/>
                  <a:gd name="connsiteY3" fmla="*/ 28574 h 28574"/>
                  <a:gd name="connsiteX4" fmla="*/ 30956 w 30956"/>
                  <a:gd name="connsiteY4" fmla="*/ 21431 h 28574"/>
                  <a:gd name="connsiteX5" fmla="*/ 26193 w 30956"/>
                  <a:gd name="connsiteY5" fmla="*/ 4762 h 28574"/>
                  <a:gd name="connsiteX0" fmla="*/ 26193 w 26193"/>
                  <a:gd name="connsiteY0" fmla="*/ 4762 h 28574"/>
                  <a:gd name="connsiteX1" fmla="*/ 9525 w 26193"/>
                  <a:gd name="connsiteY1" fmla="*/ 0 h 28574"/>
                  <a:gd name="connsiteX2" fmla="*/ 0 w 26193"/>
                  <a:gd name="connsiteY2" fmla="*/ 16668 h 28574"/>
                  <a:gd name="connsiteX3" fmla="*/ 11906 w 26193"/>
                  <a:gd name="connsiteY3" fmla="*/ 28574 h 28574"/>
                  <a:gd name="connsiteX4" fmla="*/ 23812 w 26193"/>
                  <a:gd name="connsiteY4" fmla="*/ 16668 h 28574"/>
                  <a:gd name="connsiteX5" fmla="*/ 26193 w 26193"/>
                  <a:gd name="connsiteY5" fmla="*/ 4762 h 28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3" h="28574">
                    <a:moveTo>
                      <a:pt x="26193" y="4762"/>
                    </a:moveTo>
                    <a:lnTo>
                      <a:pt x="9525" y="0"/>
                    </a:lnTo>
                    <a:lnTo>
                      <a:pt x="0" y="16668"/>
                    </a:lnTo>
                    <a:lnTo>
                      <a:pt x="11906" y="28574"/>
                    </a:lnTo>
                    <a:lnTo>
                      <a:pt x="23812" y="16668"/>
                    </a:lnTo>
                    <a:lnTo>
                      <a:pt x="26193" y="4762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100012" y="3183732"/>
                <a:ext cx="23812" cy="23812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26193 w 30956"/>
                  <a:gd name="connsiteY0" fmla="*/ 4762 h 23812"/>
                  <a:gd name="connsiteX1" fmla="*/ 9525 w 30956"/>
                  <a:gd name="connsiteY1" fmla="*/ 0 h 23812"/>
                  <a:gd name="connsiteX2" fmla="*/ 0 w 30956"/>
                  <a:gd name="connsiteY2" fmla="*/ 16668 h 23812"/>
                  <a:gd name="connsiteX3" fmla="*/ 4762 w 30956"/>
                  <a:gd name="connsiteY3" fmla="*/ 23812 h 23812"/>
                  <a:gd name="connsiteX4" fmla="*/ 30956 w 30956"/>
                  <a:gd name="connsiteY4" fmla="*/ 21431 h 23812"/>
                  <a:gd name="connsiteX5" fmla="*/ 26193 w 30956"/>
                  <a:gd name="connsiteY5" fmla="*/ 4762 h 23812"/>
                  <a:gd name="connsiteX0" fmla="*/ 26193 w 26193"/>
                  <a:gd name="connsiteY0" fmla="*/ 4762 h 23812"/>
                  <a:gd name="connsiteX1" fmla="*/ 9525 w 26193"/>
                  <a:gd name="connsiteY1" fmla="*/ 0 h 23812"/>
                  <a:gd name="connsiteX2" fmla="*/ 0 w 26193"/>
                  <a:gd name="connsiteY2" fmla="*/ 16668 h 23812"/>
                  <a:gd name="connsiteX3" fmla="*/ 4762 w 26193"/>
                  <a:gd name="connsiteY3" fmla="*/ 23812 h 23812"/>
                  <a:gd name="connsiteX4" fmla="*/ 23812 w 26193"/>
                  <a:gd name="connsiteY4" fmla="*/ 9524 h 23812"/>
                  <a:gd name="connsiteX5" fmla="*/ 26193 w 26193"/>
                  <a:gd name="connsiteY5" fmla="*/ 4762 h 23812"/>
                  <a:gd name="connsiteX0" fmla="*/ 19049 w 23812"/>
                  <a:gd name="connsiteY0" fmla="*/ 4762 h 23812"/>
                  <a:gd name="connsiteX1" fmla="*/ 9525 w 23812"/>
                  <a:gd name="connsiteY1" fmla="*/ 0 h 23812"/>
                  <a:gd name="connsiteX2" fmla="*/ 0 w 23812"/>
                  <a:gd name="connsiteY2" fmla="*/ 16668 h 23812"/>
                  <a:gd name="connsiteX3" fmla="*/ 4762 w 23812"/>
                  <a:gd name="connsiteY3" fmla="*/ 23812 h 23812"/>
                  <a:gd name="connsiteX4" fmla="*/ 23812 w 23812"/>
                  <a:gd name="connsiteY4" fmla="*/ 9524 h 23812"/>
                  <a:gd name="connsiteX5" fmla="*/ 19049 w 23812"/>
                  <a:gd name="connsiteY5" fmla="*/ 4762 h 2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12" h="23812">
                    <a:moveTo>
                      <a:pt x="19049" y="4762"/>
                    </a:moveTo>
                    <a:lnTo>
                      <a:pt x="9525" y="0"/>
                    </a:lnTo>
                    <a:lnTo>
                      <a:pt x="0" y="16668"/>
                    </a:lnTo>
                    <a:lnTo>
                      <a:pt x="4762" y="23812"/>
                    </a:lnTo>
                    <a:lnTo>
                      <a:pt x="23812" y="9524"/>
                    </a:lnTo>
                    <a:lnTo>
                      <a:pt x="19049" y="4762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88105" y="3169444"/>
                <a:ext cx="14287" cy="19050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26193 w 30956"/>
                  <a:gd name="connsiteY0" fmla="*/ 4762 h 23812"/>
                  <a:gd name="connsiteX1" fmla="*/ 9525 w 30956"/>
                  <a:gd name="connsiteY1" fmla="*/ 0 h 23812"/>
                  <a:gd name="connsiteX2" fmla="*/ 0 w 30956"/>
                  <a:gd name="connsiteY2" fmla="*/ 16668 h 23812"/>
                  <a:gd name="connsiteX3" fmla="*/ 4762 w 30956"/>
                  <a:gd name="connsiteY3" fmla="*/ 23812 h 23812"/>
                  <a:gd name="connsiteX4" fmla="*/ 30956 w 30956"/>
                  <a:gd name="connsiteY4" fmla="*/ 21431 h 23812"/>
                  <a:gd name="connsiteX5" fmla="*/ 26193 w 30956"/>
                  <a:gd name="connsiteY5" fmla="*/ 4762 h 23812"/>
                  <a:gd name="connsiteX0" fmla="*/ 26193 w 26193"/>
                  <a:gd name="connsiteY0" fmla="*/ 4762 h 23812"/>
                  <a:gd name="connsiteX1" fmla="*/ 9525 w 26193"/>
                  <a:gd name="connsiteY1" fmla="*/ 0 h 23812"/>
                  <a:gd name="connsiteX2" fmla="*/ 0 w 26193"/>
                  <a:gd name="connsiteY2" fmla="*/ 16668 h 23812"/>
                  <a:gd name="connsiteX3" fmla="*/ 4762 w 26193"/>
                  <a:gd name="connsiteY3" fmla="*/ 23812 h 23812"/>
                  <a:gd name="connsiteX4" fmla="*/ 23812 w 26193"/>
                  <a:gd name="connsiteY4" fmla="*/ 9524 h 23812"/>
                  <a:gd name="connsiteX5" fmla="*/ 26193 w 26193"/>
                  <a:gd name="connsiteY5" fmla="*/ 4762 h 23812"/>
                  <a:gd name="connsiteX0" fmla="*/ 19049 w 23812"/>
                  <a:gd name="connsiteY0" fmla="*/ 4762 h 23812"/>
                  <a:gd name="connsiteX1" fmla="*/ 9525 w 23812"/>
                  <a:gd name="connsiteY1" fmla="*/ 0 h 23812"/>
                  <a:gd name="connsiteX2" fmla="*/ 0 w 23812"/>
                  <a:gd name="connsiteY2" fmla="*/ 16668 h 23812"/>
                  <a:gd name="connsiteX3" fmla="*/ 4762 w 23812"/>
                  <a:gd name="connsiteY3" fmla="*/ 23812 h 23812"/>
                  <a:gd name="connsiteX4" fmla="*/ 23812 w 23812"/>
                  <a:gd name="connsiteY4" fmla="*/ 9524 h 23812"/>
                  <a:gd name="connsiteX5" fmla="*/ 19049 w 23812"/>
                  <a:gd name="connsiteY5" fmla="*/ 4762 h 23812"/>
                  <a:gd name="connsiteX0" fmla="*/ 7142 w 23812"/>
                  <a:gd name="connsiteY0" fmla="*/ 16668 h 23812"/>
                  <a:gd name="connsiteX1" fmla="*/ 9525 w 23812"/>
                  <a:gd name="connsiteY1" fmla="*/ 0 h 23812"/>
                  <a:gd name="connsiteX2" fmla="*/ 0 w 23812"/>
                  <a:gd name="connsiteY2" fmla="*/ 16668 h 23812"/>
                  <a:gd name="connsiteX3" fmla="*/ 4762 w 23812"/>
                  <a:gd name="connsiteY3" fmla="*/ 23812 h 23812"/>
                  <a:gd name="connsiteX4" fmla="*/ 23812 w 23812"/>
                  <a:gd name="connsiteY4" fmla="*/ 9524 h 23812"/>
                  <a:gd name="connsiteX5" fmla="*/ 7142 w 23812"/>
                  <a:gd name="connsiteY5" fmla="*/ 16668 h 23812"/>
                  <a:gd name="connsiteX0" fmla="*/ 7142 w 23812"/>
                  <a:gd name="connsiteY0" fmla="*/ 9524 h 16668"/>
                  <a:gd name="connsiteX1" fmla="*/ 7144 w 23812"/>
                  <a:gd name="connsiteY1" fmla="*/ 0 h 16668"/>
                  <a:gd name="connsiteX2" fmla="*/ 0 w 23812"/>
                  <a:gd name="connsiteY2" fmla="*/ 9524 h 16668"/>
                  <a:gd name="connsiteX3" fmla="*/ 4762 w 23812"/>
                  <a:gd name="connsiteY3" fmla="*/ 16668 h 16668"/>
                  <a:gd name="connsiteX4" fmla="*/ 23812 w 23812"/>
                  <a:gd name="connsiteY4" fmla="*/ 2380 h 16668"/>
                  <a:gd name="connsiteX5" fmla="*/ 7142 w 23812"/>
                  <a:gd name="connsiteY5" fmla="*/ 9524 h 16668"/>
                  <a:gd name="connsiteX0" fmla="*/ 7142 w 23812"/>
                  <a:gd name="connsiteY0" fmla="*/ 11906 h 19050"/>
                  <a:gd name="connsiteX1" fmla="*/ 4762 w 23812"/>
                  <a:gd name="connsiteY1" fmla="*/ 0 h 19050"/>
                  <a:gd name="connsiteX2" fmla="*/ 0 w 23812"/>
                  <a:gd name="connsiteY2" fmla="*/ 11906 h 19050"/>
                  <a:gd name="connsiteX3" fmla="*/ 4762 w 23812"/>
                  <a:gd name="connsiteY3" fmla="*/ 19050 h 19050"/>
                  <a:gd name="connsiteX4" fmla="*/ 23812 w 23812"/>
                  <a:gd name="connsiteY4" fmla="*/ 4762 h 19050"/>
                  <a:gd name="connsiteX5" fmla="*/ 7142 w 23812"/>
                  <a:gd name="connsiteY5" fmla="*/ 11906 h 19050"/>
                  <a:gd name="connsiteX0" fmla="*/ 7142 w 14287"/>
                  <a:gd name="connsiteY0" fmla="*/ 11906 h 19050"/>
                  <a:gd name="connsiteX1" fmla="*/ 4762 w 14287"/>
                  <a:gd name="connsiteY1" fmla="*/ 0 h 19050"/>
                  <a:gd name="connsiteX2" fmla="*/ 0 w 14287"/>
                  <a:gd name="connsiteY2" fmla="*/ 11906 h 19050"/>
                  <a:gd name="connsiteX3" fmla="*/ 4762 w 14287"/>
                  <a:gd name="connsiteY3" fmla="*/ 19050 h 19050"/>
                  <a:gd name="connsiteX4" fmla="*/ 14287 w 14287"/>
                  <a:gd name="connsiteY4" fmla="*/ 7143 h 19050"/>
                  <a:gd name="connsiteX5" fmla="*/ 7142 w 14287"/>
                  <a:gd name="connsiteY5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7" h="19050">
                    <a:moveTo>
                      <a:pt x="7142" y="11906"/>
                    </a:moveTo>
                    <a:cubicBezTo>
                      <a:pt x="7143" y="8731"/>
                      <a:pt x="4761" y="3175"/>
                      <a:pt x="4762" y="0"/>
                    </a:cubicBezTo>
                    <a:lnTo>
                      <a:pt x="0" y="11906"/>
                    </a:lnTo>
                    <a:lnTo>
                      <a:pt x="4762" y="19050"/>
                    </a:lnTo>
                    <a:lnTo>
                      <a:pt x="14287" y="7143"/>
                    </a:lnTo>
                    <a:lnTo>
                      <a:pt x="7142" y="11906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 rot="16200000">
                <a:off x="71454" y="3159936"/>
                <a:ext cx="14287" cy="19050"/>
              </a:xfrm>
              <a:custGeom>
                <a:avLst/>
                <a:gdLst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59531 w 59531"/>
                  <a:gd name="connsiteY4" fmla="*/ 4762 h 45243"/>
                  <a:gd name="connsiteX0" fmla="*/ 59531 w 59531"/>
                  <a:gd name="connsiteY0" fmla="*/ 4762 h 45243"/>
                  <a:gd name="connsiteX1" fmla="*/ 19050 w 59531"/>
                  <a:gd name="connsiteY1" fmla="*/ 0 h 45243"/>
                  <a:gd name="connsiteX2" fmla="*/ 0 w 59531"/>
                  <a:gd name="connsiteY2" fmla="*/ 21431 h 45243"/>
                  <a:gd name="connsiteX3" fmla="*/ 0 w 59531"/>
                  <a:gd name="connsiteY3" fmla="*/ 45243 h 45243"/>
                  <a:gd name="connsiteX4" fmla="*/ 40481 w 59531"/>
                  <a:gd name="connsiteY4" fmla="*/ 21431 h 45243"/>
                  <a:gd name="connsiteX5" fmla="*/ 59531 w 59531"/>
                  <a:gd name="connsiteY5" fmla="*/ 4762 h 45243"/>
                  <a:gd name="connsiteX0" fmla="*/ 59531 w 59531"/>
                  <a:gd name="connsiteY0" fmla="*/ 4762 h 23812"/>
                  <a:gd name="connsiteX1" fmla="*/ 19050 w 59531"/>
                  <a:gd name="connsiteY1" fmla="*/ 0 h 23812"/>
                  <a:gd name="connsiteX2" fmla="*/ 0 w 59531"/>
                  <a:gd name="connsiteY2" fmla="*/ 21431 h 23812"/>
                  <a:gd name="connsiteX3" fmla="*/ 14287 w 59531"/>
                  <a:gd name="connsiteY3" fmla="*/ 23812 h 23812"/>
                  <a:gd name="connsiteX4" fmla="*/ 40481 w 59531"/>
                  <a:gd name="connsiteY4" fmla="*/ 21431 h 23812"/>
                  <a:gd name="connsiteX5" fmla="*/ 59531 w 59531"/>
                  <a:gd name="connsiteY5" fmla="*/ 4762 h 23812"/>
                  <a:gd name="connsiteX0" fmla="*/ 50006 w 50006"/>
                  <a:gd name="connsiteY0" fmla="*/ 4762 h 23812"/>
                  <a:gd name="connsiteX1" fmla="*/ 9525 w 50006"/>
                  <a:gd name="connsiteY1" fmla="*/ 0 h 23812"/>
                  <a:gd name="connsiteX2" fmla="*/ 0 w 50006"/>
                  <a:gd name="connsiteY2" fmla="*/ 16668 h 23812"/>
                  <a:gd name="connsiteX3" fmla="*/ 4762 w 50006"/>
                  <a:gd name="connsiteY3" fmla="*/ 23812 h 23812"/>
                  <a:gd name="connsiteX4" fmla="*/ 30956 w 50006"/>
                  <a:gd name="connsiteY4" fmla="*/ 21431 h 23812"/>
                  <a:gd name="connsiteX5" fmla="*/ 50006 w 50006"/>
                  <a:gd name="connsiteY5" fmla="*/ 4762 h 23812"/>
                  <a:gd name="connsiteX0" fmla="*/ 26193 w 30956"/>
                  <a:gd name="connsiteY0" fmla="*/ 4762 h 23812"/>
                  <a:gd name="connsiteX1" fmla="*/ 9525 w 30956"/>
                  <a:gd name="connsiteY1" fmla="*/ 0 h 23812"/>
                  <a:gd name="connsiteX2" fmla="*/ 0 w 30956"/>
                  <a:gd name="connsiteY2" fmla="*/ 16668 h 23812"/>
                  <a:gd name="connsiteX3" fmla="*/ 4762 w 30956"/>
                  <a:gd name="connsiteY3" fmla="*/ 23812 h 23812"/>
                  <a:gd name="connsiteX4" fmla="*/ 30956 w 30956"/>
                  <a:gd name="connsiteY4" fmla="*/ 21431 h 23812"/>
                  <a:gd name="connsiteX5" fmla="*/ 26193 w 30956"/>
                  <a:gd name="connsiteY5" fmla="*/ 4762 h 23812"/>
                  <a:gd name="connsiteX0" fmla="*/ 26193 w 26193"/>
                  <a:gd name="connsiteY0" fmla="*/ 4762 h 23812"/>
                  <a:gd name="connsiteX1" fmla="*/ 9525 w 26193"/>
                  <a:gd name="connsiteY1" fmla="*/ 0 h 23812"/>
                  <a:gd name="connsiteX2" fmla="*/ 0 w 26193"/>
                  <a:gd name="connsiteY2" fmla="*/ 16668 h 23812"/>
                  <a:gd name="connsiteX3" fmla="*/ 4762 w 26193"/>
                  <a:gd name="connsiteY3" fmla="*/ 23812 h 23812"/>
                  <a:gd name="connsiteX4" fmla="*/ 23812 w 26193"/>
                  <a:gd name="connsiteY4" fmla="*/ 9524 h 23812"/>
                  <a:gd name="connsiteX5" fmla="*/ 26193 w 26193"/>
                  <a:gd name="connsiteY5" fmla="*/ 4762 h 23812"/>
                  <a:gd name="connsiteX0" fmla="*/ 19049 w 23812"/>
                  <a:gd name="connsiteY0" fmla="*/ 4762 h 23812"/>
                  <a:gd name="connsiteX1" fmla="*/ 9525 w 23812"/>
                  <a:gd name="connsiteY1" fmla="*/ 0 h 23812"/>
                  <a:gd name="connsiteX2" fmla="*/ 0 w 23812"/>
                  <a:gd name="connsiteY2" fmla="*/ 16668 h 23812"/>
                  <a:gd name="connsiteX3" fmla="*/ 4762 w 23812"/>
                  <a:gd name="connsiteY3" fmla="*/ 23812 h 23812"/>
                  <a:gd name="connsiteX4" fmla="*/ 23812 w 23812"/>
                  <a:gd name="connsiteY4" fmla="*/ 9524 h 23812"/>
                  <a:gd name="connsiteX5" fmla="*/ 19049 w 23812"/>
                  <a:gd name="connsiteY5" fmla="*/ 4762 h 23812"/>
                  <a:gd name="connsiteX0" fmla="*/ 7142 w 23812"/>
                  <a:gd name="connsiteY0" fmla="*/ 16668 h 23812"/>
                  <a:gd name="connsiteX1" fmla="*/ 9525 w 23812"/>
                  <a:gd name="connsiteY1" fmla="*/ 0 h 23812"/>
                  <a:gd name="connsiteX2" fmla="*/ 0 w 23812"/>
                  <a:gd name="connsiteY2" fmla="*/ 16668 h 23812"/>
                  <a:gd name="connsiteX3" fmla="*/ 4762 w 23812"/>
                  <a:gd name="connsiteY3" fmla="*/ 23812 h 23812"/>
                  <a:gd name="connsiteX4" fmla="*/ 23812 w 23812"/>
                  <a:gd name="connsiteY4" fmla="*/ 9524 h 23812"/>
                  <a:gd name="connsiteX5" fmla="*/ 7142 w 23812"/>
                  <a:gd name="connsiteY5" fmla="*/ 16668 h 23812"/>
                  <a:gd name="connsiteX0" fmla="*/ 7142 w 23812"/>
                  <a:gd name="connsiteY0" fmla="*/ 9524 h 16668"/>
                  <a:gd name="connsiteX1" fmla="*/ 7144 w 23812"/>
                  <a:gd name="connsiteY1" fmla="*/ 0 h 16668"/>
                  <a:gd name="connsiteX2" fmla="*/ 0 w 23812"/>
                  <a:gd name="connsiteY2" fmla="*/ 9524 h 16668"/>
                  <a:gd name="connsiteX3" fmla="*/ 4762 w 23812"/>
                  <a:gd name="connsiteY3" fmla="*/ 16668 h 16668"/>
                  <a:gd name="connsiteX4" fmla="*/ 23812 w 23812"/>
                  <a:gd name="connsiteY4" fmla="*/ 2380 h 16668"/>
                  <a:gd name="connsiteX5" fmla="*/ 7142 w 23812"/>
                  <a:gd name="connsiteY5" fmla="*/ 9524 h 16668"/>
                  <a:gd name="connsiteX0" fmla="*/ 7142 w 23812"/>
                  <a:gd name="connsiteY0" fmla="*/ 11906 h 19050"/>
                  <a:gd name="connsiteX1" fmla="*/ 4762 w 23812"/>
                  <a:gd name="connsiteY1" fmla="*/ 0 h 19050"/>
                  <a:gd name="connsiteX2" fmla="*/ 0 w 23812"/>
                  <a:gd name="connsiteY2" fmla="*/ 11906 h 19050"/>
                  <a:gd name="connsiteX3" fmla="*/ 4762 w 23812"/>
                  <a:gd name="connsiteY3" fmla="*/ 19050 h 19050"/>
                  <a:gd name="connsiteX4" fmla="*/ 23812 w 23812"/>
                  <a:gd name="connsiteY4" fmla="*/ 4762 h 19050"/>
                  <a:gd name="connsiteX5" fmla="*/ 7142 w 23812"/>
                  <a:gd name="connsiteY5" fmla="*/ 11906 h 19050"/>
                  <a:gd name="connsiteX0" fmla="*/ 7142 w 14287"/>
                  <a:gd name="connsiteY0" fmla="*/ 11906 h 19050"/>
                  <a:gd name="connsiteX1" fmla="*/ 4762 w 14287"/>
                  <a:gd name="connsiteY1" fmla="*/ 0 h 19050"/>
                  <a:gd name="connsiteX2" fmla="*/ 0 w 14287"/>
                  <a:gd name="connsiteY2" fmla="*/ 11906 h 19050"/>
                  <a:gd name="connsiteX3" fmla="*/ 4762 w 14287"/>
                  <a:gd name="connsiteY3" fmla="*/ 19050 h 19050"/>
                  <a:gd name="connsiteX4" fmla="*/ 14287 w 14287"/>
                  <a:gd name="connsiteY4" fmla="*/ 7143 h 19050"/>
                  <a:gd name="connsiteX5" fmla="*/ 7142 w 14287"/>
                  <a:gd name="connsiteY5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7" h="19050">
                    <a:moveTo>
                      <a:pt x="7142" y="11906"/>
                    </a:moveTo>
                    <a:cubicBezTo>
                      <a:pt x="7143" y="8731"/>
                      <a:pt x="4761" y="3175"/>
                      <a:pt x="4762" y="0"/>
                    </a:cubicBezTo>
                    <a:lnTo>
                      <a:pt x="0" y="11906"/>
                    </a:lnTo>
                    <a:lnTo>
                      <a:pt x="4762" y="19050"/>
                    </a:lnTo>
                    <a:lnTo>
                      <a:pt x="14287" y="7143"/>
                    </a:lnTo>
                    <a:lnTo>
                      <a:pt x="7142" y="11906"/>
                    </a:lnTo>
                    <a:close/>
                  </a:path>
                </a:pathLst>
              </a:custGeom>
              <a:solidFill>
                <a:srgbClr val="33669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80000"/>
                  <a:buFontTx/>
                  <a:buAutoNum type="arabicPeriod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517525" y="1132705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 Geographic Units in IEEE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3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8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8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 descr="USA map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1652" y="1471836"/>
            <a:ext cx="6604426" cy="459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04" y="468351"/>
            <a:ext cx="6705600" cy="762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n-lt"/>
              </a:rPr>
              <a:t>IEEE USA Map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-5410200"/>
            <a:ext cx="5844366" cy="49610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2"/>
          <p:cNvGrpSpPr/>
          <p:nvPr/>
        </p:nvGrpSpPr>
        <p:grpSpPr>
          <a:xfrm>
            <a:off x="128601" y="5115178"/>
            <a:ext cx="1814131" cy="258532"/>
            <a:chOff x="99974" y="4876804"/>
            <a:chExt cx="1814131" cy="258532"/>
          </a:xfrm>
        </p:grpSpPr>
        <p:sp>
          <p:nvSpPr>
            <p:cNvPr id="10" name="TextBox 9"/>
            <p:cNvSpPr txBox="1"/>
            <p:nvPr/>
          </p:nvSpPr>
          <p:spPr>
            <a:xfrm>
              <a:off x="99974" y="48768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2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169" y="4876804"/>
              <a:ext cx="1075936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(Eastern U.S.)</a:t>
              </a:r>
              <a:endParaRPr lang="en-US" sz="1100" dirty="0"/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28601" y="5315208"/>
            <a:ext cx="1900693" cy="258532"/>
            <a:chOff x="95195" y="5029204"/>
            <a:chExt cx="1900693" cy="258532"/>
          </a:xfrm>
        </p:grpSpPr>
        <p:sp>
          <p:nvSpPr>
            <p:cNvPr id="12" name="TextBox 11"/>
            <p:cNvSpPr txBox="1"/>
            <p:nvPr/>
          </p:nvSpPr>
          <p:spPr>
            <a:xfrm>
              <a:off x="95195" y="50292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3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3390" y="5029204"/>
              <a:ext cx="1162498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(Southern U.S.)</a:t>
              </a:r>
              <a:endParaRPr lang="en-US" sz="1100" dirty="0"/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128601" y="5539053"/>
            <a:ext cx="1783674" cy="258532"/>
            <a:chOff x="90416" y="5181604"/>
            <a:chExt cx="1783674" cy="258532"/>
          </a:xfrm>
        </p:grpSpPr>
        <p:sp>
          <p:nvSpPr>
            <p:cNvPr id="14" name="TextBox 13"/>
            <p:cNvSpPr txBox="1"/>
            <p:nvPr/>
          </p:nvSpPr>
          <p:spPr>
            <a:xfrm>
              <a:off x="90416" y="51816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4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611" y="5181604"/>
              <a:ext cx="1045479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(Central U.S.)</a:t>
              </a:r>
              <a:endParaRPr lang="en-US" sz="1100" dirty="0"/>
            </a:p>
          </p:txBody>
        </p:sp>
      </p:grpSp>
      <p:grpSp>
        <p:nvGrpSpPr>
          <p:cNvPr id="22" name="Group 25"/>
          <p:cNvGrpSpPr/>
          <p:nvPr/>
        </p:nvGrpSpPr>
        <p:grpSpPr>
          <a:xfrm>
            <a:off x="128601" y="5758135"/>
            <a:ext cx="2190837" cy="258532"/>
            <a:chOff x="90400" y="5334004"/>
            <a:chExt cx="2190837" cy="258532"/>
          </a:xfrm>
        </p:grpSpPr>
        <p:sp>
          <p:nvSpPr>
            <p:cNvPr id="16" name="TextBox 15"/>
            <p:cNvSpPr txBox="1"/>
            <p:nvPr/>
          </p:nvSpPr>
          <p:spPr>
            <a:xfrm>
              <a:off x="90400" y="5334004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5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8595" y="5334004"/>
              <a:ext cx="1452642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(Southwestern U.S.)</a:t>
              </a:r>
              <a:endParaRPr lang="en-US" sz="1100" dirty="0"/>
            </a:p>
          </p:txBody>
        </p:sp>
      </p:grpSp>
      <p:grpSp>
        <p:nvGrpSpPr>
          <p:cNvPr id="28" name="Group 45"/>
          <p:cNvGrpSpPr/>
          <p:nvPr/>
        </p:nvGrpSpPr>
        <p:grpSpPr>
          <a:xfrm>
            <a:off x="136038" y="5959108"/>
            <a:ext cx="1852603" cy="258532"/>
            <a:chOff x="95163" y="5757911"/>
            <a:chExt cx="1852603" cy="258532"/>
          </a:xfrm>
        </p:grpSpPr>
        <p:sp>
          <p:nvSpPr>
            <p:cNvPr id="47" name="TextBox 46"/>
            <p:cNvSpPr txBox="1"/>
            <p:nvPr/>
          </p:nvSpPr>
          <p:spPr>
            <a:xfrm>
              <a:off x="95163" y="5757911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6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3358" y="5762674"/>
              <a:ext cx="1114408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(Western U.S.)</a:t>
              </a:r>
              <a:endParaRPr lang="en-US" sz="1100" dirty="0"/>
            </a:p>
          </p:txBody>
        </p:sp>
      </p:grp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517525" y="1132705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 Geographic Units in IEEE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128601" y="4900859"/>
            <a:ext cx="2142747" cy="258532"/>
            <a:chOff x="104753" y="4686300"/>
            <a:chExt cx="2142747" cy="258532"/>
          </a:xfrm>
        </p:grpSpPr>
        <p:sp>
          <p:nvSpPr>
            <p:cNvPr id="8" name="TextBox 7"/>
            <p:cNvSpPr txBox="1"/>
            <p:nvPr/>
          </p:nvSpPr>
          <p:spPr>
            <a:xfrm>
              <a:off x="104753" y="4686300"/>
              <a:ext cx="920445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336699"/>
                  </a:solidFill>
                  <a:latin typeface="Arial Black" pitchFamily="34" charset="0"/>
                </a:rPr>
                <a:t>Region 1</a:t>
              </a:r>
              <a:endParaRPr lang="en-US" sz="12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2948" y="4686300"/>
              <a:ext cx="1404552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smtClean="0"/>
                <a:t>(Northeastern U.S.)</a:t>
              </a:r>
              <a:endParaRPr lang="en-US" sz="1100" dirty="0"/>
            </a:p>
          </p:txBody>
        </p:sp>
      </p:grpSp>
      <p:sp>
        <p:nvSpPr>
          <p:cNvPr id="62" name="Freeform 61"/>
          <p:cNvSpPr/>
          <p:nvPr/>
        </p:nvSpPr>
        <p:spPr bwMode="auto">
          <a:xfrm>
            <a:off x="2364059" y="4817327"/>
            <a:ext cx="2430965" cy="1226634"/>
          </a:xfrm>
          <a:custGeom>
            <a:avLst/>
            <a:gdLst>
              <a:gd name="connsiteX0" fmla="*/ 0 w 2430965"/>
              <a:gd name="connsiteY0" fmla="*/ 702527 h 1226634"/>
              <a:gd name="connsiteX1" fmla="*/ 367990 w 2430965"/>
              <a:gd name="connsiteY1" fmla="*/ 1081668 h 1226634"/>
              <a:gd name="connsiteX2" fmla="*/ 814039 w 2430965"/>
              <a:gd name="connsiteY2" fmla="*/ 1226634 h 1226634"/>
              <a:gd name="connsiteX3" fmla="*/ 1683834 w 2430965"/>
              <a:gd name="connsiteY3" fmla="*/ 1226634 h 1226634"/>
              <a:gd name="connsiteX4" fmla="*/ 2430965 w 2430965"/>
              <a:gd name="connsiteY4" fmla="*/ 1170878 h 1226634"/>
              <a:gd name="connsiteX5" fmla="*/ 2196790 w 2430965"/>
              <a:gd name="connsiteY5" fmla="*/ 758283 h 1226634"/>
              <a:gd name="connsiteX6" fmla="*/ 1951463 w 2430965"/>
              <a:gd name="connsiteY6" fmla="*/ 591014 h 1226634"/>
              <a:gd name="connsiteX7" fmla="*/ 1895707 w 2430965"/>
              <a:gd name="connsiteY7" fmla="*/ 89210 h 1226634"/>
              <a:gd name="connsiteX8" fmla="*/ 1561170 w 2430965"/>
              <a:gd name="connsiteY8" fmla="*/ 11151 h 1226634"/>
              <a:gd name="connsiteX9" fmla="*/ 1282390 w 2430965"/>
              <a:gd name="connsiteY9" fmla="*/ 0 h 1226634"/>
              <a:gd name="connsiteX10" fmla="*/ 1193180 w 2430965"/>
              <a:gd name="connsiteY10" fmla="*/ 33453 h 1226634"/>
              <a:gd name="connsiteX11" fmla="*/ 1103970 w 2430965"/>
              <a:gd name="connsiteY11" fmla="*/ 167268 h 1226634"/>
              <a:gd name="connsiteX12" fmla="*/ 936702 w 2430965"/>
              <a:gd name="connsiteY12" fmla="*/ 312234 h 1226634"/>
              <a:gd name="connsiteX13" fmla="*/ 847492 w 2430965"/>
              <a:gd name="connsiteY13" fmla="*/ 367990 h 1226634"/>
              <a:gd name="connsiteX14" fmla="*/ 836341 w 2430965"/>
              <a:gd name="connsiteY14" fmla="*/ 479502 h 1226634"/>
              <a:gd name="connsiteX15" fmla="*/ 591014 w 2430965"/>
              <a:gd name="connsiteY15" fmla="*/ 657922 h 1226634"/>
              <a:gd name="connsiteX16" fmla="*/ 367990 w 2430965"/>
              <a:gd name="connsiteY16" fmla="*/ 657922 h 1226634"/>
              <a:gd name="connsiteX17" fmla="*/ 0 w 2430965"/>
              <a:gd name="connsiteY17" fmla="*/ 702527 h 122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0965" h="1226634">
                <a:moveTo>
                  <a:pt x="0" y="702527"/>
                </a:moveTo>
                <a:lnTo>
                  <a:pt x="367990" y="1081668"/>
                </a:lnTo>
                <a:lnTo>
                  <a:pt x="814039" y="1226634"/>
                </a:lnTo>
                <a:lnTo>
                  <a:pt x="1683834" y="1226634"/>
                </a:lnTo>
                <a:lnTo>
                  <a:pt x="2430965" y="1170878"/>
                </a:lnTo>
                <a:lnTo>
                  <a:pt x="2196790" y="758283"/>
                </a:lnTo>
                <a:lnTo>
                  <a:pt x="1951463" y="591014"/>
                </a:lnTo>
                <a:lnTo>
                  <a:pt x="1895707" y="89210"/>
                </a:lnTo>
                <a:lnTo>
                  <a:pt x="1561170" y="11151"/>
                </a:lnTo>
                <a:lnTo>
                  <a:pt x="1282390" y="0"/>
                </a:lnTo>
                <a:lnTo>
                  <a:pt x="1193180" y="33453"/>
                </a:lnTo>
                <a:lnTo>
                  <a:pt x="1103970" y="167268"/>
                </a:lnTo>
                <a:lnTo>
                  <a:pt x="936702" y="312234"/>
                </a:lnTo>
                <a:cubicBezTo>
                  <a:pt x="844167" y="358501"/>
                  <a:pt x="847492" y="323592"/>
                  <a:pt x="847492" y="367990"/>
                </a:cubicBezTo>
                <a:lnTo>
                  <a:pt x="836341" y="479502"/>
                </a:lnTo>
                <a:lnTo>
                  <a:pt x="591014" y="657922"/>
                </a:lnTo>
                <a:lnTo>
                  <a:pt x="367990" y="657922"/>
                </a:lnTo>
                <a:lnTo>
                  <a:pt x="0" y="702527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2141034" y="4505093"/>
            <a:ext cx="1081668" cy="903248"/>
          </a:xfrm>
          <a:custGeom>
            <a:avLst/>
            <a:gdLst>
              <a:gd name="connsiteX0" fmla="*/ 100361 w 1081668"/>
              <a:gd name="connsiteY0" fmla="*/ 0 h 903248"/>
              <a:gd name="connsiteX1" fmla="*/ 524107 w 1081668"/>
              <a:gd name="connsiteY1" fmla="*/ 189570 h 903248"/>
              <a:gd name="connsiteX2" fmla="*/ 847493 w 1081668"/>
              <a:gd name="connsiteY2" fmla="*/ 446048 h 903248"/>
              <a:gd name="connsiteX3" fmla="*/ 1081668 w 1081668"/>
              <a:gd name="connsiteY3" fmla="*/ 724829 h 903248"/>
              <a:gd name="connsiteX4" fmla="*/ 858644 w 1081668"/>
              <a:gd name="connsiteY4" fmla="*/ 903248 h 903248"/>
              <a:gd name="connsiteX5" fmla="*/ 323386 w 1081668"/>
              <a:gd name="connsiteY5" fmla="*/ 836341 h 903248"/>
              <a:gd name="connsiteX6" fmla="*/ 111512 w 1081668"/>
              <a:gd name="connsiteY6" fmla="*/ 624468 h 903248"/>
              <a:gd name="connsiteX7" fmla="*/ 0 w 1081668"/>
              <a:gd name="connsiteY7" fmla="*/ 245327 h 903248"/>
              <a:gd name="connsiteX8" fmla="*/ 100361 w 1081668"/>
              <a:gd name="connsiteY8" fmla="*/ 0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668" h="903248">
                <a:moveTo>
                  <a:pt x="100361" y="0"/>
                </a:moveTo>
                <a:lnTo>
                  <a:pt x="524107" y="189570"/>
                </a:lnTo>
                <a:lnTo>
                  <a:pt x="847493" y="446048"/>
                </a:lnTo>
                <a:lnTo>
                  <a:pt x="1081668" y="724829"/>
                </a:lnTo>
                <a:lnTo>
                  <a:pt x="858644" y="903248"/>
                </a:lnTo>
                <a:lnTo>
                  <a:pt x="323386" y="836341"/>
                </a:lnTo>
                <a:lnTo>
                  <a:pt x="111512" y="624468"/>
                </a:lnTo>
                <a:lnTo>
                  <a:pt x="0" y="245327"/>
                </a:lnTo>
                <a:lnTo>
                  <a:pt x="100361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0" name="Picture 69" descr="Alask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3996" y="1839255"/>
            <a:ext cx="1425427" cy="1238250"/>
          </a:xfrm>
          <a:prstGeom prst="rect">
            <a:avLst/>
          </a:prstGeom>
        </p:spPr>
      </p:pic>
      <p:pic>
        <p:nvPicPr>
          <p:cNvPr id="71" name="Picture 70" descr="Hawai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720" y="3357377"/>
            <a:ext cx="1009650" cy="805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82300" y="1823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6823 -0.362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97500" y="1975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0417 -0.0275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 descr="Hawai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430" y="4071254"/>
            <a:ext cx="1987356" cy="1584854"/>
          </a:xfrm>
          <a:prstGeom prst="rect">
            <a:avLst/>
          </a:prstGeom>
        </p:spPr>
      </p:pic>
      <p:pic>
        <p:nvPicPr>
          <p:cNvPr id="76" name="Picture 75" descr="Ala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0614" y="1762060"/>
            <a:ext cx="2595136" cy="2254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4761"/>
            <a:ext cx="6705600" cy="762000"/>
          </a:xfrm>
        </p:spPr>
        <p:txBody>
          <a:bodyPr/>
          <a:lstStyle/>
          <a:p>
            <a:r>
              <a:rPr lang="en-US" dirty="0" smtClean="0"/>
              <a:t>IEEE World Map</a:t>
            </a:r>
            <a:endParaRPr lang="en-US" dirty="0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-5410200"/>
            <a:ext cx="5844366" cy="49610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45"/>
          <p:cNvGrpSpPr/>
          <p:nvPr/>
        </p:nvGrpSpPr>
        <p:grpSpPr>
          <a:xfrm>
            <a:off x="5131785" y="1242142"/>
            <a:ext cx="2957698" cy="369332"/>
            <a:chOff x="95163" y="5757911"/>
            <a:chExt cx="2957698" cy="369332"/>
          </a:xfrm>
        </p:grpSpPr>
        <p:sp>
          <p:nvSpPr>
            <p:cNvPr id="47" name="TextBox 46"/>
            <p:cNvSpPr txBox="1"/>
            <p:nvPr/>
          </p:nvSpPr>
          <p:spPr>
            <a:xfrm>
              <a:off x="95163" y="5757911"/>
              <a:ext cx="1410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000" b="1" dirty="0" smtClean="0">
                  <a:solidFill>
                    <a:srgbClr val="336699"/>
                  </a:solidFill>
                  <a:latin typeface="Arial Black" pitchFamily="34" charset="0"/>
                </a:rPr>
                <a:t>Region 6</a:t>
              </a:r>
              <a:endParaRPr lang="en-US" sz="2000" b="1" dirty="0">
                <a:solidFill>
                  <a:srgbClr val="336699"/>
                </a:solidFill>
                <a:latin typeface="Arial Black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46304" y="5773825"/>
              <a:ext cx="170655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(Western U.S.)</a:t>
              </a:r>
              <a:endParaRPr lang="en-US" sz="1800" dirty="0"/>
            </a:p>
          </p:txBody>
        </p:sp>
      </p:grpSp>
      <p:pic>
        <p:nvPicPr>
          <p:cNvPr id="68" name="Picture 67" descr="Western Area1b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8003" y="1773043"/>
            <a:ext cx="4897665" cy="4337011"/>
          </a:xfrm>
          <a:prstGeom prst="rect">
            <a:avLst/>
          </a:prstGeom>
        </p:spPr>
      </p:pic>
      <p:sp>
        <p:nvSpPr>
          <p:cNvPr id="81" name="Title 1"/>
          <p:cNvSpPr txBox="1">
            <a:spLocks/>
          </p:cNvSpPr>
          <p:nvPr/>
        </p:nvSpPr>
        <p:spPr bwMode="auto">
          <a:xfrm>
            <a:off x="501804" y="468351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IEEE Region 6 Map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517525" y="1132705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 Geographic Units in IEEE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907" y="-728972"/>
            <a:ext cx="4204010" cy="728972"/>
          </a:xfrm>
        </p:spPr>
        <p:txBody>
          <a:bodyPr/>
          <a:lstStyle/>
          <a:p>
            <a:r>
              <a:rPr lang="en-US" dirty="0" smtClean="0"/>
              <a:t>Central Area</a:t>
            </a:r>
            <a:endParaRPr lang="en-US" dirty="0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8149" y="1677156"/>
            <a:ext cx="5075561" cy="4449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9318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208"/>
            <a:ext cx="2514600" cy="27691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65663" y="2232101"/>
            <a:ext cx="8382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4D4D4D"/>
                </a:solidFill>
              </a:rPr>
              <a:t>Hawaii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143755" y="5666625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235625" y="5819023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24112" y="5428729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35625" y="5060740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841614" y="4900905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01806" y="4815416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224467" y="4904624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20028" y="4711336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904799" y="4529199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770992" y="4707622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273722" y="2628140"/>
            <a:ext cx="205027" cy="205027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14257" y="2875565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614070" y="3837590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405054" y="3289611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981317" y="3575362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501804" y="468351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IEEE Central Area Map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31785" y="1242142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336699"/>
                </a:solidFill>
                <a:latin typeface="Arial Black" pitchFamily="34" charset="0"/>
              </a:rPr>
              <a:t>Region 6</a:t>
            </a:r>
            <a:endParaRPr lang="en-US" sz="2000" b="1" dirty="0">
              <a:solidFill>
                <a:srgbClr val="336699"/>
              </a:solidFill>
              <a:latin typeface="Arial Black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17525" y="1132705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 Geographic Units in IEEE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668" y="1238424"/>
            <a:ext cx="195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</a:rPr>
              <a:t>Central Area</a:t>
            </a:r>
            <a:endParaRPr lang="en-US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8129239" y="6434254"/>
            <a:ext cx="724830" cy="0"/>
          </a:xfrm>
          <a:prstGeom prst="line">
            <a:avLst/>
          </a:prstGeom>
          <a:noFill/>
          <a:ln w="127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453188" y="5810250"/>
            <a:ext cx="914400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343901" y="5595938"/>
            <a:ext cx="738187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48414" y="5410200"/>
            <a:ext cx="895349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83167" y="5768144"/>
            <a:ext cx="10294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PNG Monterey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7128" y="5572881"/>
            <a:ext cx="8883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CSU Fresno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453189" y="5076825"/>
            <a:ext cx="738185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73629" y="5368094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UC Santa Cruz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405815" y="7009360"/>
            <a:ext cx="738185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162547" y="5091106"/>
            <a:ext cx="819150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3643" y="5049007"/>
            <a:ext cx="8931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SanJose SU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92524" y="5058526"/>
            <a:ext cx="986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Santa Clara U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195888" y="4891089"/>
            <a:ext cx="614362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35391" y="4853743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Standford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434139" y="4886324"/>
            <a:ext cx="1085849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64118" y="4844220"/>
            <a:ext cx="12282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Northwestern Poly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05552" y="4710115"/>
            <a:ext cx="923923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6004" y="4677530"/>
            <a:ext cx="10518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DeVry Fremont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7342" y="4595813"/>
            <a:ext cx="447671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11603" y="4563236"/>
            <a:ext cx="5693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UC SF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967995" y="5004983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60" name="Group 59"/>
          <p:cNvGrpSpPr/>
          <p:nvPr/>
        </p:nvGrpSpPr>
        <p:grpSpPr>
          <a:xfrm rot="19858930">
            <a:off x="5125862" y="5329989"/>
            <a:ext cx="1172116" cy="230832"/>
            <a:chOff x="4220987" y="5549064"/>
            <a:chExt cx="1172116" cy="230832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91010" y="5581644"/>
              <a:ext cx="1038228" cy="157163"/>
            </a:xfrm>
            <a:prstGeom prst="rect">
              <a:avLst/>
            </a:prstGeom>
            <a:solidFill>
              <a:srgbClr val="DD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Tx/>
                <a:buAutoNum type="arabicPeriod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20987" y="5549064"/>
              <a:ext cx="11721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00" dirty="0" smtClean="0">
                  <a:solidFill>
                    <a:srgbClr val="0033CC"/>
                  </a:solidFill>
                </a:rPr>
                <a:t>Cogswell College</a:t>
              </a:r>
              <a:endParaRPr lang="en-US" sz="10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 bwMode="auto">
          <a:xfrm>
            <a:off x="6110870" y="5019271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105527" y="4533901"/>
            <a:ext cx="847723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6449" y="4506078"/>
            <a:ext cx="9957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CSU Hayward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05501" y="4348162"/>
            <a:ext cx="761999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0716" y="4315580"/>
            <a:ext cx="9028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UC Berkeley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772276" y="3895725"/>
            <a:ext cx="1081087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6069" y="3863142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USU Sacramento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6223488" y="4028096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381695" y="4086231"/>
            <a:ext cx="704906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35487" y="4053648"/>
            <a:ext cx="8114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UC SDavis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00145" y="3371856"/>
            <a:ext cx="1190680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37140" y="3341417"/>
            <a:ext cx="13083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University of Hawaii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519807" y="2514605"/>
            <a:ext cx="738185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68892" y="2482017"/>
            <a:ext cx="8178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USC Chico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315269" y="2938467"/>
            <a:ext cx="542981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26256" y="2901117"/>
            <a:ext cx="6751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UNReno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785521" y="4385280"/>
            <a:ext cx="144965" cy="144965"/>
          </a:xfrm>
          <a:prstGeom prst="ellipse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962718" y="4386263"/>
            <a:ext cx="666807" cy="157163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73705" y="4348913"/>
            <a:ext cx="7954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rgbClr val="0033CC"/>
                </a:solidFill>
              </a:rPr>
              <a:t>Uof Pacific</a:t>
            </a:r>
            <a:endParaRPr lang="en-US" sz="1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1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6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1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7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2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3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8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3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88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3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8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3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8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1400"/>
                            </p:stCondLst>
                            <p:childTnLst>
                              <p:par>
                                <p:cTn id="1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19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" grpId="0" animBg="1"/>
      <p:bldP spid="39" grpId="1" animBg="1"/>
      <p:bldP spid="9" grpId="0" animBg="1"/>
      <p:bldP spid="22" grpId="0" animBg="1"/>
      <p:bldP spid="47" grpId="0" animBg="1"/>
      <p:bldP spid="48" grpId="0" animBg="1"/>
      <p:bldP spid="49" grpId="0" animBg="1"/>
      <p:bldP spid="25" grpId="0"/>
      <p:bldP spid="24" grpId="0"/>
      <p:bldP spid="50" grpId="0" animBg="1"/>
      <p:bldP spid="26" grpId="0"/>
      <p:bldP spid="51" grpId="0" animBg="1"/>
      <p:bldP spid="52" grpId="0" animBg="1"/>
      <p:bldP spid="30" grpId="0"/>
      <p:bldP spid="32" grpId="0"/>
      <p:bldP spid="53" grpId="0" animBg="1"/>
      <p:bldP spid="31" grpId="0"/>
      <p:bldP spid="54" grpId="0" animBg="1"/>
      <p:bldP spid="33" grpId="0"/>
      <p:bldP spid="55" grpId="0" animBg="1"/>
      <p:bldP spid="29" grpId="0"/>
      <p:bldP spid="56" grpId="0" animBg="1"/>
      <p:bldP spid="28" grpId="0"/>
      <p:bldP spid="15" grpId="0" animBg="1"/>
      <p:bldP spid="59" grpId="0" animBg="1"/>
      <p:bldP spid="61" grpId="0" animBg="1"/>
      <p:bldP spid="34" grpId="0"/>
      <p:bldP spid="62" grpId="0" animBg="1"/>
      <p:bldP spid="27" grpId="0"/>
      <p:bldP spid="63" grpId="0" animBg="1"/>
      <p:bldP spid="38" grpId="0"/>
      <p:bldP spid="64" grpId="0" animBg="1"/>
      <p:bldP spid="65" grpId="0" animBg="1"/>
      <p:bldP spid="66" grpId="0"/>
      <p:bldP spid="67" grpId="0" animBg="1"/>
      <p:bldP spid="40" grpId="1"/>
      <p:bldP spid="68" grpId="0" animBg="1"/>
      <p:bldP spid="36" grpId="0"/>
      <p:bldP spid="69" grpId="0" animBg="1"/>
      <p:bldP spid="37" grpId="0"/>
      <p:bldP spid="70" grpId="0" animBg="1"/>
      <p:bldP spid="71" grpId="0" animBg="1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Central </a:t>
            </a:r>
            <a:r>
              <a:rPr lang="en-US" sz="3200" dirty="0"/>
              <a:t>Area </a:t>
            </a:r>
            <a:r>
              <a:rPr lang="en-US" sz="3200" dirty="0" smtClean="0"/>
              <a:t>Website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http://ewh.ieee.org/r6/central_area/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900" y="1981200"/>
            <a:ext cx="6172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-1343722" y="6381750"/>
            <a:ext cx="1066800" cy="476250"/>
          </a:xfrm>
          <a:prstGeom prst="rect">
            <a:avLst/>
          </a:prstGeom>
        </p:spPr>
        <p:txBody>
          <a:bodyPr/>
          <a:lstStyle/>
          <a:p>
            <a:fld id="{9451DE69-436B-4228-9EB0-4350DAD62DD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04800" y="4343400"/>
            <a:ext cx="4191000" cy="14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Sections </a:t>
            </a:r>
            <a:r>
              <a:rPr lang="en-US" sz="2400" dirty="0"/>
              <a:t>in the Central Area:</a:t>
            </a:r>
          </a:p>
          <a:p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Hawaii</a:t>
            </a:r>
            <a:r>
              <a:rPr lang="en-US" sz="2000" dirty="0"/>
              <a:t>, Oakland East-Bay, Sacramento, San </a:t>
            </a:r>
            <a:r>
              <a:rPr lang="en-US" sz="2000" dirty="0" smtClean="0"/>
              <a:t>Francisco, Santa </a:t>
            </a:r>
            <a:r>
              <a:rPr lang="en-US" sz="2000" dirty="0"/>
              <a:t>Clara </a:t>
            </a:r>
            <a:r>
              <a:rPr lang="en-US" sz="2000" dirty="0" smtClean="0"/>
              <a:t>Valley and Northern Nevada</a:t>
            </a:r>
            <a:endParaRPr lang="en-US" sz="2000" dirty="0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267200"/>
            <a:ext cx="404527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143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IEEE Region 6 Central Area </a:t>
            </a: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</a:rPr>
              <a:t>ExCom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89256"/>
              </p:ext>
            </p:extLst>
          </p:nvPr>
        </p:nvGraphicFramePr>
        <p:xfrm>
          <a:off x="533400" y="990600"/>
          <a:ext cx="8077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Chair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Mostafa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Mortezaie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Activities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Kate</a:t>
                      </a:r>
                      <a:r>
                        <a:rPr lang="en-US" baseline="0" dirty="0" smtClean="0"/>
                        <a:t> Jenkins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Awards and Advancement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Roxsana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Hadjizadeh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PACE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Suresh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Vadhva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Micromouse</a:t>
                      </a:r>
                      <a:r>
                        <a:rPr lang="en-US" dirty="0" smtClean="0"/>
                        <a:t> Contest coordinator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Fallah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Webmaster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</a:t>
                      </a:r>
                      <a:r>
                        <a:rPr lang="en-US" baseline="0" dirty="0" smtClean="0"/>
                        <a:t> Lin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3733800"/>
            <a:ext cx="297180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Academic Institutions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Volunteer Organization and Staff Organization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524000"/>
          <a:ext cx="8610600" cy="505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914400" y="3962400"/>
            <a:ext cx="7467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28613" y="4114801"/>
            <a:ext cx="8740774" cy="1066800"/>
          </a:xfrm>
          <a:custGeom>
            <a:avLst/>
            <a:gdLst>
              <a:gd name="connsiteX0" fmla="*/ 0 w 5014912"/>
              <a:gd name="connsiteY0" fmla="*/ 985837 h 985837"/>
              <a:gd name="connsiteX1" fmla="*/ 42862 w 5014912"/>
              <a:gd name="connsiteY1" fmla="*/ 52387 h 985837"/>
              <a:gd name="connsiteX2" fmla="*/ 147637 w 5014912"/>
              <a:gd name="connsiteY2" fmla="*/ 0 h 985837"/>
              <a:gd name="connsiteX3" fmla="*/ 5010150 w 5014912"/>
              <a:gd name="connsiteY3" fmla="*/ 9525 h 985837"/>
              <a:gd name="connsiteX4" fmla="*/ 5014912 w 5014912"/>
              <a:gd name="connsiteY4" fmla="*/ 962025 h 985837"/>
              <a:gd name="connsiteX5" fmla="*/ 4914900 w 5014912"/>
              <a:gd name="connsiteY5" fmla="*/ 962025 h 985837"/>
              <a:gd name="connsiteX6" fmla="*/ 0 w 5014912"/>
              <a:gd name="connsiteY6" fmla="*/ 985837 h 985837"/>
              <a:gd name="connsiteX0" fmla="*/ 0 w 8740774"/>
              <a:gd name="connsiteY0" fmla="*/ 1019175 h 1019175"/>
              <a:gd name="connsiteX1" fmla="*/ 42862 w 8740774"/>
              <a:gd name="connsiteY1" fmla="*/ 85725 h 1019175"/>
              <a:gd name="connsiteX2" fmla="*/ 147637 w 8740774"/>
              <a:gd name="connsiteY2" fmla="*/ 33338 h 1019175"/>
              <a:gd name="connsiteX3" fmla="*/ 8739187 w 8740774"/>
              <a:gd name="connsiteY3" fmla="*/ 0 h 1019175"/>
              <a:gd name="connsiteX4" fmla="*/ 5014912 w 8740774"/>
              <a:gd name="connsiteY4" fmla="*/ 995363 h 1019175"/>
              <a:gd name="connsiteX5" fmla="*/ 4914900 w 8740774"/>
              <a:gd name="connsiteY5" fmla="*/ 995363 h 1019175"/>
              <a:gd name="connsiteX6" fmla="*/ 0 w 8740774"/>
              <a:gd name="connsiteY6" fmla="*/ 1019175 h 1019175"/>
              <a:gd name="connsiteX0" fmla="*/ 0 w 8740774"/>
              <a:gd name="connsiteY0" fmla="*/ 1019175 h 1066800"/>
              <a:gd name="connsiteX1" fmla="*/ 42862 w 8740774"/>
              <a:gd name="connsiteY1" fmla="*/ 85725 h 1066800"/>
              <a:gd name="connsiteX2" fmla="*/ 147637 w 8740774"/>
              <a:gd name="connsiteY2" fmla="*/ 33338 h 1066800"/>
              <a:gd name="connsiteX3" fmla="*/ 8739187 w 8740774"/>
              <a:gd name="connsiteY3" fmla="*/ 0 h 1066800"/>
              <a:gd name="connsiteX4" fmla="*/ 8739187 w 8740774"/>
              <a:gd name="connsiteY4" fmla="*/ 1066800 h 1066800"/>
              <a:gd name="connsiteX5" fmla="*/ 4914900 w 8740774"/>
              <a:gd name="connsiteY5" fmla="*/ 995363 h 1066800"/>
              <a:gd name="connsiteX6" fmla="*/ 0 w 8740774"/>
              <a:gd name="connsiteY6" fmla="*/ 1019175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0774" h="1066800">
                <a:moveTo>
                  <a:pt x="0" y="1019175"/>
                </a:moveTo>
                <a:lnTo>
                  <a:pt x="42862" y="85725"/>
                </a:lnTo>
                <a:lnTo>
                  <a:pt x="147637" y="33338"/>
                </a:lnTo>
                <a:lnTo>
                  <a:pt x="8739187" y="0"/>
                </a:lnTo>
                <a:cubicBezTo>
                  <a:pt x="8740774" y="317500"/>
                  <a:pt x="8737600" y="749300"/>
                  <a:pt x="8739187" y="1066800"/>
                </a:cubicBezTo>
                <a:lnTo>
                  <a:pt x="4914900" y="995363"/>
                </a:lnTo>
                <a:lnTo>
                  <a:pt x="0" y="1019175"/>
                </a:lnTo>
                <a:close/>
              </a:path>
            </a:pathLst>
          </a:cu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76600" y="4114800"/>
            <a:ext cx="1447800" cy="9906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33372" y="4114800"/>
            <a:ext cx="1447800" cy="9906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Tx/>
              <a:buAutoNum type="arabicPeriod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0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New IEEE">
  <a:themeElements>
    <a:clrScheme name="New IEEE 13">
      <a:dk1>
        <a:srgbClr val="000000"/>
      </a:dk1>
      <a:lt1>
        <a:srgbClr val="FFFFFF"/>
      </a:lt1>
      <a:dk2>
        <a:srgbClr val="0F3D88"/>
      </a:dk2>
      <a:lt2>
        <a:srgbClr val="808080"/>
      </a:lt2>
      <a:accent1>
        <a:srgbClr val="FF8000"/>
      </a:accent1>
      <a:accent2>
        <a:srgbClr val="59B308"/>
      </a:accent2>
      <a:accent3>
        <a:srgbClr val="FFFFFF"/>
      </a:accent3>
      <a:accent4>
        <a:srgbClr val="000000"/>
      </a:accent4>
      <a:accent5>
        <a:srgbClr val="FFC0AA"/>
      </a:accent5>
      <a:accent6>
        <a:srgbClr val="50A206"/>
      </a:accent6>
      <a:hlink>
        <a:srgbClr val="0080FF"/>
      </a:hlink>
      <a:folHlink>
        <a:srgbClr val="800080"/>
      </a:folHlink>
    </a:clrScheme>
    <a:fontScheme name="New IEE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80000"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80000"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New 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EE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Xplore Initial Vendor Review</Template>
  <TotalTime>16764</TotalTime>
  <Words>627</Words>
  <Application>Microsoft Office PowerPoint</Application>
  <PresentationFormat>On-screen Show (4:3)</PresentationFormat>
  <Paragraphs>171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Arial Black</vt:lpstr>
      <vt:lpstr>Calibri</vt:lpstr>
      <vt:lpstr>Times New Roman</vt:lpstr>
      <vt:lpstr>Wingdings</vt:lpstr>
      <vt:lpstr>New IEEE</vt:lpstr>
      <vt:lpstr>IEEE  Region 6 Fall Central Area Meeting </vt:lpstr>
      <vt:lpstr>Agenda</vt:lpstr>
      <vt:lpstr>IEEE World Map</vt:lpstr>
      <vt:lpstr>IEEE USA Map</vt:lpstr>
      <vt:lpstr>IEEE World Map</vt:lpstr>
      <vt:lpstr>Central Area</vt:lpstr>
      <vt:lpstr>Central Area Website http://ewh.ieee.org/r6/central_area/</vt:lpstr>
      <vt:lpstr>PowerPoint Presentation</vt:lpstr>
      <vt:lpstr>Volunteer Organization and Staff Organization </vt:lpstr>
      <vt:lpstr>PowerPoint Presentation</vt:lpstr>
      <vt:lpstr>PowerPoint Presentation</vt:lpstr>
      <vt:lpstr>PowerPoint Presentation</vt:lpstr>
      <vt:lpstr>We would like to thank Santa Clara University Student Branch for hosting this event.</vt:lpstr>
      <vt:lpstr>Thank you!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ED 0208</dc:title>
  <dc:creator>Administrator</dc:creator>
  <cp:lastModifiedBy>Mortezaie, Mostafa</cp:lastModifiedBy>
  <cp:revision>242</cp:revision>
  <dcterms:created xsi:type="dcterms:W3CDTF">2008-02-06T18:32:01Z</dcterms:created>
  <dcterms:modified xsi:type="dcterms:W3CDTF">2015-05-06T23:36:11Z</dcterms:modified>
</cp:coreProperties>
</file>